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81" r:id="rId5"/>
    <p:sldId id="256" r:id="rId6"/>
    <p:sldId id="257" r:id="rId7"/>
    <p:sldId id="258" r:id="rId8"/>
    <p:sldId id="259" r:id="rId9"/>
    <p:sldId id="260" r:id="rId10"/>
    <p:sldId id="261" r:id="rId11"/>
    <p:sldId id="280" r:id="rId12"/>
    <p:sldId id="262" r:id="rId13"/>
    <p:sldId id="263" r:id="rId14"/>
    <p:sldId id="264" r:id="rId15"/>
    <p:sldId id="265" r:id="rId16"/>
    <p:sldId id="266" r:id="rId17"/>
    <p:sldId id="267" r:id="rId18"/>
    <p:sldId id="278" r:id="rId19"/>
    <p:sldId id="268" r:id="rId20"/>
    <p:sldId id="269" r:id="rId21"/>
    <p:sldId id="273" r:id="rId22"/>
    <p:sldId id="274" r:id="rId23"/>
    <p:sldId id="279" r:id="rId24"/>
    <p:sldId id="270" r:id="rId25"/>
    <p:sldId id="271" r:id="rId26"/>
    <p:sldId id="272" r:id="rId27"/>
    <p:sldId id="275" r:id="rId28"/>
    <p:sldId id="276" r:id="rId29"/>
    <p:sldId id="277" r:id="rId30"/>
    <p:sldId id="282" r:id="rId31"/>
    <p:sldId id="283" r:id="rId32"/>
    <p:sldId id="285" r:id="rId33"/>
    <p:sldId id="284" r:id="rId34"/>
    <p:sldId id="286" r:id="rId35"/>
    <p:sldId id="288" r:id="rId36"/>
    <p:sldId id="287" r:id="rId37"/>
    <p:sldId id="289" r:id="rId38"/>
    <p:sldId id="290" r:id="rId39"/>
    <p:sldId id="292" r:id="rId40"/>
    <p:sldId id="291" r:id="rId41"/>
    <p:sldId id="293" r:id="rId42"/>
    <p:sldId id="295" r:id="rId43"/>
    <p:sldId id="294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1" r:id="rId59"/>
    <p:sldId id="310" r:id="rId60"/>
    <p:sldId id="313" r:id="rId61"/>
    <p:sldId id="312" r:id="rId62"/>
    <p:sldId id="314" r:id="rId63"/>
    <p:sldId id="316" r:id="rId64"/>
    <p:sldId id="315" r:id="rId65"/>
    <p:sldId id="317" r:id="rId66"/>
    <p:sldId id="318" r:id="rId67"/>
    <p:sldId id="320" r:id="rId68"/>
    <p:sldId id="319" r:id="rId69"/>
    <p:sldId id="321" r:id="rId70"/>
    <p:sldId id="323" r:id="rId71"/>
    <p:sldId id="322" r:id="rId7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0" d="100"/>
          <a:sy n="120" d="100"/>
        </p:scale>
        <p:origin x="126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6189-6511-44AA-81F9-B359AB1C65F5}" type="datetimeFigureOut">
              <a:rPr lang="en-US" smtClean="0"/>
              <a:t>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8984-F45C-483A-9100-4D45476C9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469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6189-6511-44AA-81F9-B359AB1C65F5}" type="datetimeFigureOut">
              <a:rPr lang="en-US" smtClean="0"/>
              <a:t>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8984-F45C-483A-9100-4D45476C9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136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6189-6511-44AA-81F9-B359AB1C65F5}" type="datetimeFigureOut">
              <a:rPr lang="en-US" smtClean="0"/>
              <a:t>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8984-F45C-483A-9100-4D45476C9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936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6189-6511-44AA-81F9-B359AB1C65F5}" type="datetimeFigureOut">
              <a:rPr lang="en-US" smtClean="0"/>
              <a:t>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8984-F45C-483A-9100-4D45476C9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351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6189-6511-44AA-81F9-B359AB1C65F5}" type="datetimeFigureOut">
              <a:rPr lang="en-US" smtClean="0"/>
              <a:t>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8984-F45C-483A-9100-4D45476C9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422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6189-6511-44AA-81F9-B359AB1C65F5}" type="datetimeFigureOut">
              <a:rPr lang="en-US" smtClean="0"/>
              <a:t>1/3/2020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8984-F45C-483A-9100-4D45476C9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337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6189-6511-44AA-81F9-B359AB1C65F5}" type="datetimeFigureOut">
              <a:rPr lang="en-US" smtClean="0"/>
              <a:t>1/3/2020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8984-F45C-483A-9100-4D45476C9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060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6189-6511-44AA-81F9-B359AB1C65F5}" type="datetimeFigureOut">
              <a:rPr lang="en-US" smtClean="0"/>
              <a:t>1/3/2020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8984-F45C-483A-9100-4D45476C9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85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6189-6511-44AA-81F9-B359AB1C65F5}" type="datetimeFigureOut">
              <a:rPr lang="en-US" smtClean="0"/>
              <a:t>1/3/2020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8984-F45C-483A-9100-4D45476C9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3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6189-6511-44AA-81F9-B359AB1C65F5}" type="datetimeFigureOut">
              <a:rPr lang="en-US" smtClean="0"/>
              <a:t>1/3/2020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8984-F45C-483A-9100-4D45476C9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1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6189-6511-44AA-81F9-B359AB1C65F5}" type="datetimeFigureOut">
              <a:rPr lang="en-US" smtClean="0"/>
              <a:t>1/3/2020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8984-F45C-483A-9100-4D45476C9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412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06189-6511-44AA-81F9-B359AB1C65F5}" type="datetimeFigureOut">
              <a:rPr lang="en-US" smtClean="0"/>
              <a:t>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568984-F45C-483A-9100-4D45476C9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4906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0"/>
            <a:ext cx="91439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American beaver</a:t>
            </a:r>
          </a:p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6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Castor </a:t>
            </a:r>
            <a:r>
              <a:rPr lang="en-US" sz="6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canadensis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935759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53200" y="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coyote</a:t>
            </a:r>
          </a:p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hind foot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78" y="1042654"/>
            <a:ext cx="8011644" cy="477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875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553200" y="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coyote</a:t>
            </a:r>
          </a:p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front foot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47" y="1309391"/>
            <a:ext cx="7020905" cy="42392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3164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599" y="0"/>
            <a:ext cx="48688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019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78" y="1042654"/>
            <a:ext cx="8011644" cy="477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858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47" y="1309391"/>
            <a:ext cx="7020905" cy="42392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17373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0"/>
            <a:ext cx="91439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white-tailed deer</a:t>
            </a:r>
          </a:p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6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Odocoileus virginianus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442130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574" y="280548"/>
            <a:ext cx="6820852" cy="62969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9789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white-tailed deer</a:t>
            </a:r>
          </a:p>
        </p:txBody>
      </p:sp>
    </p:spTree>
    <p:extLst>
      <p:ext uri="{BB962C8B-B14F-4D97-AF65-F5344CB8AC3E}">
        <p14:creationId xmlns:p14="http://schemas.microsoft.com/office/powerpoint/2010/main" val="4144355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2061"/>
            <a:ext cx="9144000" cy="611387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9789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white-tailed deer</a:t>
            </a:r>
          </a:p>
        </p:txBody>
      </p:sp>
    </p:spTree>
    <p:extLst>
      <p:ext uri="{BB962C8B-B14F-4D97-AF65-F5344CB8AC3E}">
        <p14:creationId xmlns:p14="http://schemas.microsoft.com/office/powerpoint/2010/main" val="7611670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574" y="280548"/>
            <a:ext cx="6820852" cy="629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0249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2061"/>
            <a:ext cx="9144000" cy="611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646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4" y="0"/>
            <a:ext cx="736745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53200" y="0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American beaver</a:t>
            </a:r>
          </a:p>
        </p:txBody>
      </p:sp>
    </p:spTree>
    <p:extLst>
      <p:ext uri="{BB962C8B-B14F-4D97-AF65-F5344CB8AC3E}">
        <p14:creationId xmlns:p14="http://schemas.microsoft.com/office/powerpoint/2010/main" val="248385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0"/>
            <a:ext cx="91439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American mink</a:t>
            </a:r>
          </a:p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6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Neovison</a:t>
            </a:r>
            <a:r>
              <a:rPr lang="en-US" sz="6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vison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24158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024" y="0"/>
            <a:ext cx="558595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00800" y="0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American mink</a:t>
            </a:r>
          </a:p>
        </p:txBody>
      </p:sp>
    </p:spTree>
    <p:extLst>
      <p:ext uri="{BB962C8B-B14F-4D97-AF65-F5344CB8AC3E}">
        <p14:creationId xmlns:p14="http://schemas.microsoft.com/office/powerpoint/2010/main" val="11583135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88241"/>
            <a:ext cx="8082484" cy="35933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00800" y="0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American mink</a:t>
            </a:r>
          </a:p>
          <a:p>
            <a:pPr algn="ctr"/>
            <a:r>
              <a:rPr lang="en-US" sz="2000" dirty="0"/>
              <a:t>hind foot</a:t>
            </a:r>
          </a:p>
        </p:txBody>
      </p:sp>
    </p:spTree>
    <p:extLst>
      <p:ext uri="{BB962C8B-B14F-4D97-AF65-F5344CB8AC3E}">
        <p14:creationId xmlns:p14="http://schemas.microsoft.com/office/powerpoint/2010/main" val="16277375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582" y="1219200"/>
            <a:ext cx="6763162" cy="42760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00800" y="0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American mink</a:t>
            </a:r>
          </a:p>
          <a:p>
            <a:pPr algn="ctr"/>
            <a:r>
              <a:rPr lang="en-US" sz="2000" dirty="0"/>
              <a:t>front foot</a:t>
            </a:r>
          </a:p>
        </p:txBody>
      </p:sp>
    </p:spTree>
    <p:extLst>
      <p:ext uri="{BB962C8B-B14F-4D97-AF65-F5344CB8AC3E}">
        <p14:creationId xmlns:p14="http://schemas.microsoft.com/office/powerpoint/2010/main" val="40220571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024" y="0"/>
            <a:ext cx="5585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070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88241"/>
            <a:ext cx="8082484" cy="359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5743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582" y="1219200"/>
            <a:ext cx="6763162" cy="427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7891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0"/>
            <a:ext cx="91439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muskrat</a:t>
            </a:r>
          </a:p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6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Ondatra</a:t>
            </a:r>
            <a:r>
              <a:rPr lang="en-US" sz="6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zibethicus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596718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78" y="0"/>
            <a:ext cx="8717043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00800" y="0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 muskrat</a:t>
            </a:r>
          </a:p>
        </p:txBody>
      </p:sp>
    </p:spTree>
    <p:extLst>
      <p:ext uri="{BB962C8B-B14F-4D97-AF65-F5344CB8AC3E}">
        <p14:creationId xmlns:p14="http://schemas.microsoft.com/office/powerpoint/2010/main" val="10281786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9832"/>
            <a:ext cx="9144000" cy="31583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00800" y="0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 muskrat</a:t>
            </a:r>
          </a:p>
          <a:p>
            <a:pPr algn="ctr"/>
            <a:r>
              <a:rPr lang="en-US" sz="2000" dirty="0"/>
              <a:t>hind foot</a:t>
            </a:r>
          </a:p>
        </p:txBody>
      </p:sp>
    </p:spTree>
    <p:extLst>
      <p:ext uri="{BB962C8B-B14F-4D97-AF65-F5344CB8AC3E}">
        <p14:creationId xmlns:p14="http://schemas.microsoft.com/office/powerpoint/2010/main" val="1730244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7155"/>
            <a:ext cx="9144000" cy="58036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53200" y="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American beaver</a:t>
            </a:r>
          </a:p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hind foot</a:t>
            </a:r>
          </a:p>
        </p:txBody>
      </p:sp>
    </p:spTree>
    <p:extLst>
      <p:ext uri="{BB962C8B-B14F-4D97-AF65-F5344CB8AC3E}">
        <p14:creationId xmlns:p14="http://schemas.microsoft.com/office/powerpoint/2010/main" val="19548632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969" y="1871445"/>
            <a:ext cx="5992062" cy="31151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00800" y="0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 muskrat</a:t>
            </a:r>
          </a:p>
          <a:p>
            <a:pPr algn="ctr"/>
            <a:r>
              <a:rPr lang="en-US" sz="2000" dirty="0"/>
              <a:t>front foot</a:t>
            </a:r>
          </a:p>
        </p:txBody>
      </p:sp>
    </p:spTree>
    <p:extLst>
      <p:ext uri="{BB962C8B-B14F-4D97-AF65-F5344CB8AC3E}">
        <p14:creationId xmlns:p14="http://schemas.microsoft.com/office/powerpoint/2010/main" val="25327078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78" y="0"/>
            <a:ext cx="87170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1939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9832"/>
            <a:ext cx="9144000" cy="315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6937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969" y="1871445"/>
            <a:ext cx="5992062" cy="311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612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0"/>
            <a:ext cx="91439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Virginia opossum</a:t>
            </a:r>
          </a:p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6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Didelphis</a:t>
            </a:r>
            <a:r>
              <a:rPr lang="en-US" sz="6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virginiana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354748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654" y="0"/>
            <a:ext cx="534469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00800" y="0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Virginia opossum</a:t>
            </a:r>
          </a:p>
        </p:txBody>
      </p:sp>
    </p:spTree>
    <p:extLst>
      <p:ext uri="{BB962C8B-B14F-4D97-AF65-F5344CB8AC3E}">
        <p14:creationId xmlns:p14="http://schemas.microsoft.com/office/powerpoint/2010/main" val="5892372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42" y="1666629"/>
            <a:ext cx="6735115" cy="35247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00800" y="0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Virginia opossum</a:t>
            </a:r>
          </a:p>
          <a:p>
            <a:pPr algn="ctr"/>
            <a:r>
              <a:rPr lang="en-US" sz="2000" dirty="0"/>
              <a:t>hind foot</a:t>
            </a:r>
          </a:p>
        </p:txBody>
      </p:sp>
    </p:spTree>
    <p:extLst>
      <p:ext uri="{BB962C8B-B14F-4D97-AF65-F5344CB8AC3E}">
        <p14:creationId xmlns:p14="http://schemas.microsoft.com/office/powerpoint/2010/main" val="38488962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42" y="1785708"/>
            <a:ext cx="7097116" cy="32865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00800" y="0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Virginia opossum</a:t>
            </a:r>
          </a:p>
          <a:p>
            <a:pPr algn="ctr"/>
            <a:r>
              <a:rPr lang="en-US" sz="2000" dirty="0"/>
              <a:t>front foot</a:t>
            </a:r>
          </a:p>
        </p:txBody>
      </p:sp>
    </p:spTree>
    <p:extLst>
      <p:ext uri="{BB962C8B-B14F-4D97-AF65-F5344CB8AC3E}">
        <p14:creationId xmlns:p14="http://schemas.microsoft.com/office/powerpoint/2010/main" val="37831968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654" y="0"/>
            <a:ext cx="53446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0587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42" y="1666629"/>
            <a:ext cx="6735115" cy="352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156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88" y="1052180"/>
            <a:ext cx="8040223" cy="47536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53200" y="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American beaver</a:t>
            </a:r>
          </a:p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front foot</a:t>
            </a:r>
          </a:p>
        </p:txBody>
      </p:sp>
    </p:spTree>
    <p:extLst>
      <p:ext uri="{BB962C8B-B14F-4D97-AF65-F5344CB8AC3E}">
        <p14:creationId xmlns:p14="http://schemas.microsoft.com/office/powerpoint/2010/main" val="20939170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42" y="1785708"/>
            <a:ext cx="7097116" cy="328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0707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0"/>
            <a:ext cx="91439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raccoon</a:t>
            </a:r>
          </a:p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6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Procyon</a:t>
            </a:r>
            <a:r>
              <a:rPr lang="en-US" sz="6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lotor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893012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31" y="0"/>
            <a:ext cx="797253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00800" y="0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raccoon</a:t>
            </a:r>
          </a:p>
        </p:txBody>
      </p:sp>
    </p:spTree>
    <p:extLst>
      <p:ext uri="{BB962C8B-B14F-4D97-AF65-F5344CB8AC3E}">
        <p14:creationId xmlns:p14="http://schemas.microsoft.com/office/powerpoint/2010/main" val="41315103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1902"/>
            <a:ext cx="9144000" cy="31141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00800" y="0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raccoon</a:t>
            </a:r>
          </a:p>
          <a:p>
            <a:pPr algn="ctr"/>
            <a:r>
              <a:rPr lang="en-US" sz="2000" dirty="0"/>
              <a:t>hind foot</a:t>
            </a:r>
          </a:p>
        </p:txBody>
      </p:sp>
    </p:spTree>
    <p:extLst>
      <p:ext uri="{BB962C8B-B14F-4D97-AF65-F5344CB8AC3E}">
        <p14:creationId xmlns:p14="http://schemas.microsoft.com/office/powerpoint/2010/main" val="9602071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36" y="1814287"/>
            <a:ext cx="7173327" cy="32294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00800" y="0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raccoon</a:t>
            </a:r>
          </a:p>
          <a:p>
            <a:pPr algn="ctr"/>
            <a:r>
              <a:rPr lang="en-US" sz="2000" dirty="0"/>
              <a:t>front foot</a:t>
            </a:r>
          </a:p>
        </p:txBody>
      </p:sp>
    </p:spTree>
    <p:extLst>
      <p:ext uri="{BB962C8B-B14F-4D97-AF65-F5344CB8AC3E}">
        <p14:creationId xmlns:p14="http://schemas.microsoft.com/office/powerpoint/2010/main" val="19569551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31" y="0"/>
            <a:ext cx="7972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40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1902"/>
            <a:ext cx="9144000" cy="311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7092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36" y="1814287"/>
            <a:ext cx="7173327" cy="322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1110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0"/>
            <a:ext cx="91439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 fox</a:t>
            </a:r>
          </a:p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6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Vulpes</a:t>
            </a:r>
            <a:r>
              <a:rPr lang="en-US" sz="6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vulpes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108722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413" y="0"/>
            <a:ext cx="531517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00800" y="0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red fox</a:t>
            </a:r>
          </a:p>
        </p:txBody>
      </p:sp>
    </p:spTree>
    <p:extLst>
      <p:ext uri="{BB962C8B-B14F-4D97-AF65-F5344CB8AC3E}">
        <p14:creationId xmlns:p14="http://schemas.microsoft.com/office/powerpoint/2010/main" val="722892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4" y="0"/>
            <a:ext cx="73674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353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15" y="761627"/>
            <a:ext cx="7840170" cy="53347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00800" y="0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red fox</a:t>
            </a:r>
          </a:p>
          <a:p>
            <a:pPr algn="ctr"/>
            <a:r>
              <a:rPr lang="en-US" sz="2000" dirty="0"/>
              <a:t>hind foot</a:t>
            </a:r>
          </a:p>
        </p:txBody>
      </p:sp>
    </p:spTree>
    <p:extLst>
      <p:ext uri="{BB962C8B-B14F-4D97-AF65-F5344CB8AC3E}">
        <p14:creationId xmlns:p14="http://schemas.microsoft.com/office/powerpoint/2010/main" val="1733291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100" y="914049"/>
            <a:ext cx="6801800" cy="50299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00800" y="0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red fox</a:t>
            </a:r>
          </a:p>
          <a:p>
            <a:pPr algn="ctr"/>
            <a:r>
              <a:rPr lang="en-US" sz="2000" dirty="0"/>
              <a:t>front foot</a:t>
            </a:r>
          </a:p>
        </p:txBody>
      </p:sp>
    </p:spTree>
    <p:extLst>
      <p:ext uri="{BB962C8B-B14F-4D97-AF65-F5344CB8AC3E}">
        <p14:creationId xmlns:p14="http://schemas.microsoft.com/office/powerpoint/2010/main" val="27324127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413" y="0"/>
            <a:ext cx="53151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933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15" y="761627"/>
            <a:ext cx="7840170" cy="533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0111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100" y="914049"/>
            <a:ext cx="6801800" cy="502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9493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0"/>
            <a:ext cx="91439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striped skunk</a:t>
            </a:r>
          </a:p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6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Mephitis mephitis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304346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747" y="0"/>
            <a:ext cx="647850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00800" y="0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striped skunk</a:t>
            </a:r>
          </a:p>
        </p:txBody>
      </p:sp>
    </p:spTree>
    <p:extLst>
      <p:ext uri="{BB962C8B-B14F-4D97-AF65-F5344CB8AC3E}">
        <p14:creationId xmlns:p14="http://schemas.microsoft.com/office/powerpoint/2010/main" val="8453040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89" y="1747602"/>
            <a:ext cx="7859222" cy="33627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00800" y="0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striped skunk</a:t>
            </a:r>
          </a:p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hind foot</a:t>
            </a:r>
          </a:p>
        </p:txBody>
      </p:sp>
    </p:spTree>
    <p:extLst>
      <p:ext uri="{BB962C8B-B14F-4D97-AF65-F5344CB8AC3E}">
        <p14:creationId xmlns:p14="http://schemas.microsoft.com/office/powerpoint/2010/main" val="14014421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30" y="1395128"/>
            <a:ext cx="8697539" cy="40677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00800" y="0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striped skunk</a:t>
            </a:r>
          </a:p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front foot</a:t>
            </a:r>
          </a:p>
        </p:txBody>
      </p:sp>
    </p:spTree>
    <p:extLst>
      <p:ext uri="{BB962C8B-B14F-4D97-AF65-F5344CB8AC3E}">
        <p14:creationId xmlns:p14="http://schemas.microsoft.com/office/powerpoint/2010/main" val="6629323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747" y="0"/>
            <a:ext cx="64785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18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7155"/>
            <a:ext cx="9144000" cy="580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5934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89" y="1747602"/>
            <a:ext cx="7859222" cy="336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48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30" y="1395128"/>
            <a:ext cx="8697539" cy="406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5682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877128"/>
            <a:ext cx="9143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squirrel</a:t>
            </a:r>
            <a:endParaRPr lang="en-US" sz="6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29797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94" y="261495"/>
            <a:ext cx="7059011" cy="63350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00800" y="0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squirrel</a:t>
            </a:r>
          </a:p>
        </p:txBody>
      </p:sp>
    </p:spTree>
    <p:extLst>
      <p:ext uri="{BB962C8B-B14F-4D97-AF65-F5344CB8AC3E}">
        <p14:creationId xmlns:p14="http://schemas.microsoft.com/office/powerpoint/2010/main" val="415352595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67" y="2009577"/>
            <a:ext cx="7983065" cy="28388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00800" y="0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squirrel</a:t>
            </a:r>
          </a:p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hind foot</a:t>
            </a:r>
          </a:p>
        </p:txBody>
      </p:sp>
    </p:spTree>
    <p:extLst>
      <p:ext uri="{BB962C8B-B14F-4D97-AF65-F5344CB8AC3E}">
        <p14:creationId xmlns:p14="http://schemas.microsoft.com/office/powerpoint/2010/main" val="36937868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416" y="1919076"/>
            <a:ext cx="5849167" cy="30198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00800" y="0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squirrel</a:t>
            </a:r>
          </a:p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front foot</a:t>
            </a:r>
          </a:p>
        </p:txBody>
      </p:sp>
    </p:spTree>
    <p:extLst>
      <p:ext uri="{BB962C8B-B14F-4D97-AF65-F5344CB8AC3E}">
        <p14:creationId xmlns:p14="http://schemas.microsoft.com/office/powerpoint/2010/main" val="324135669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94" y="261495"/>
            <a:ext cx="7059011" cy="633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4461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67" y="2009577"/>
            <a:ext cx="7983065" cy="283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16410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416" y="1919076"/>
            <a:ext cx="5849167" cy="301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895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88" y="1052180"/>
            <a:ext cx="8040223" cy="475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57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0"/>
            <a:ext cx="91439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coyote</a:t>
            </a:r>
          </a:p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6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Canis</a:t>
            </a:r>
            <a:r>
              <a:rPr lang="en-US" sz="6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latrans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90420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599" y="0"/>
            <a:ext cx="48688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53200" y="0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coyote</a:t>
            </a:r>
          </a:p>
        </p:txBody>
      </p:sp>
    </p:spTree>
    <p:extLst>
      <p:ext uri="{BB962C8B-B14F-4D97-AF65-F5344CB8AC3E}">
        <p14:creationId xmlns:p14="http://schemas.microsoft.com/office/powerpoint/2010/main" val="32928162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25C93AA7CF1146BDBCC49DD480D1D2" ma:contentTypeVersion="4" ma:contentTypeDescription="Create a new document." ma:contentTypeScope="" ma:versionID="58a35dba272969ce4179a26fbe8f57ba">
  <xsd:schema xmlns:xsd="http://www.w3.org/2001/XMLSchema" xmlns:xs="http://www.w3.org/2001/XMLSchema" xmlns:p="http://schemas.microsoft.com/office/2006/metadata/properties" xmlns:ns1="http://schemas.microsoft.com/sharepoint/v3" xmlns:ns2="ea3a0e8f-fa0f-409b-ad98-6d8151efe626" targetNamespace="http://schemas.microsoft.com/office/2006/metadata/properties" ma:root="true" ma:fieldsID="6149dc27f77ff477526bf8e3267600ec" ns1:_="" ns2:_="">
    <xsd:import namespace="http://schemas.microsoft.com/sharepoint/v3"/>
    <xsd:import namespace="ea3a0e8f-fa0f-409b-ad98-6d8151efe626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ortTitl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internalName="PublishingStartDate">
      <xsd:simpleType>
        <xsd:restriction base="dms:Unknown"/>
      </xsd:simpleType>
    </xsd:element>
    <xsd:element name="PublishingExpirationDate" ma:index="9" nillable="true" ma:displayName="Scheduling End Dat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3a0e8f-fa0f-409b-ad98-6d8151efe626" elementFormDefault="qualified">
    <xsd:import namespace="http://schemas.microsoft.com/office/2006/documentManagement/types"/>
    <xsd:import namespace="http://schemas.microsoft.com/office/infopath/2007/PartnerControls"/>
    <xsd:element name="ShortTitle" ma:index="10" nillable="true" ma:displayName="Short Title" ma:description="Short title (where an abbreviated version is needed) (40 character limit)" ma:internalName="ShortTitle">
      <xsd:simpleType>
        <xsd:restriction base="dms:Text">
          <xsd:maxLength value="40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  <ShortTitle xmlns="ea3a0e8f-fa0f-409b-ad98-6d8151efe626" xsi:nil="true"/>
  </documentManagement>
</p:properties>
</file>

<file path=customXml/itemProps1.xml><?xml version="1.0" encoding="utf-8"?>
<ds:datastoreItem xmlns:ds="http://schemas.openxmlformats.org/officeDocument/2006/customXml" ds:itemID="{C4CCE917-FDAE-42D0-8ACC-1142C0654842}"/>
</file>

<file path=customXml/itemProps2.xml><?xml version="1.0" encoding="utf-8"?>
<ds:datastoreItem xmlns:ds="http://schemas.openxmlformats.org/officeDocument/2006/customXml" ds:itemID="{A10C859A-C81C-4FA6-8652-D488D89C9928}"/>
</file>

<file path=customXml/itemProps3.xml><?xml version="1.0" encoding="utf-8"?>
<ds:datastoreItem xmlns:ds="http://schemas.openxmlformats.org/officeDocument/2006/customXml" ds:itemID="{FE444C30-3329-4F00-9C80-A3C14341F792}"/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137</Words>
  <Application>Microsoft Office PowerPoint</Application>
  <PresentationFormat>On-screen Show (4:3)</PresentationFormat>
  <Paragraphs>66</Paragraphs>
  <Slides>68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1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State of Illinois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Animal Tracks Powerpoint Presentation</dc:title>
  <dc:creator>Bauer, Joe</dc:creator>
  <cp:lastModifiedBy>Bauer, Joe</cp:lastModifiedBy>
  <cp:revision>29</cp:revision>
  <dcterms:created xsi:type="dcterms:W3CDTF">2014-02-13T19:50:37Z</dcterms:created>
  <dcterms:modified xsi:type="dcterms:W3CDTF">2020-01-03T18:47:27Z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0x0101001E25C93AA7CF1146BDBCC49DD480D1D2</vt:lpwstr>
  </property>
  <property fmtid="{D5CDD505-2E9C-101B-9397-08002B2CF9AE}" pid="3" name="Order">
    <vt:r8>200</vt:r8>
  </property>
  <property fmtid="{D5CDD505-2E9C-101B-9397-08002B2CF9AE}" pid="4" name="xd_ProgID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TemplateUrl">
    <vt:lpwstr/>
  </property>
  <property fmtid="{D5CDD505-2E9C-101B-9397-08002B2CF9AE}" pid="8" name="xd_Signature">
    <vt:bool>false</vt:bool>
  </property>
</Properties>
</file>