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46.jpg" ContentType="image/jpg"/>
  <Override PartName="/ppt/media/image47.jpg" ContentType="image/jpg"/>
  <Override PartName="/ppt/media/image48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101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47"/>
  </p:notesMasterIdLst>
  <p:sldIdLst>
    <p:sldId id="276" r:id="rId5"/>
    <p:sldId id="266" r:id="rId6"/>
    <p:sldId id="257" r:id="rId7"/>
    <p:sldId id="274" r:id="rId8"/>
    <p:sldId id="300" r:id="rId9"/>
    <p:sldId id="298" r:id="rId10"/>
    <p:sldId id="302" r:id="rId11"/>
    <p:sldId id="303" r:id="rId12"/>
    <p:sldId id="306" r:id="rId13"/>
    <p:sldId id="307" r:id="rId14"/>
    <p:sldId id="304" r:id="rId15"/>
    <p:sldId id="308" r:id="rId16"/>
    <p:sldId id="310" r:id="rId17"/>
    <p:sldId id="305" r:id="rId18"/>
    <p:sldId id="309" r:id="rId19"/>
    <p:sldId id="311" r:id="rId20"/>
    <p:sldId id="301" r:id="rId21"/>
    <p:sldId id="292" r:id="rId22"/>
    <p:sldId id="256" r:id="rId23"/>
    <p:sldId id="312" r:id="rId24"/>
    <p:sldId id="277" r:id="rId25"/>
    <p:sldId id="260" r:id="rId26"/>
    <p:sldId id="258" r:id="rId27"/>
    <p:sldId id="286" r:id="rId28"/>
    <p:sldId id="278" r:id="rId29"/>
    <p:sldId id="261" r:id="rId30"/>
    <p:sldId id="282" r:id="rId31"/>
    <p:sldId id="280" r:id="rId32"/>
    <p:sldId id="288" r:id="rId33"/>
    <p:sldId id="287" r:id="rId34"/>
    <p:sldId id="285" r:id="rId35"/>
    <p:sldId id="283" r:id="rId36"/>
    <p:sldId id="264" r:id="rId37"/>
    <p:sldId id="313" r:id="rId38"/>
    <p:sldId id="314" r:id="rId39"/>
    <p:sldId id="315" r:id="rId40"/>
    <p:sldId id="267" r:id="rId41"/>
    <p:sldId id="268" r:id="rId42"/>
    <p:sldId id="269" r:id="rId43"/>
    <p:sldId id="272" r:id="rId44"/>
    <p:sldId id="279" r:id="rId45"/>
    <p:sldId id="295" r:id="rId46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Garamond" panose="02020404030301010803" pitchFamily="18" charset="0"/>
      <p:regular r:id="rId58"/>
      <p:bold r:id="rId59"/>
      <p:italic r:id="rId60"/>
    </p:embeddedFont>
    <p:embeddedFont>
      <p:font typeface="Impact" panose="020B0806030902050204" pitchFamily="34" charset="0"/>
      <p:regular r:id="rId61"/>
    </p:embeddedFont>
    <p:embeddedFont>
      <p:font typeface="Karla" pitchFamily="2" charset="0"/>
      <p:regular r:id="rId62"/>
      <p:bold r:id="rId63"/>
      <p:italic r:id="rId64"/>
      <p:boldItalic r:id="rId65"/>
    </p:embeddedFont>
    <p:embeddedFont>
      <p:font typeface="Montserrat" panose="00000500000000000000" pitchFamily="2" charset="0"/>
      <p:regular r:id="rId66"/>
      <p:bold r:id="rId67"/>
      <p:italic r:id="rId68"/>
      <p:boldItalic r:id="rId69"/>
    </p:embeddedFont>
    <p:embeddedFont>
      <p:font typeface="Trebuchet MS" panose="020B0603020202020204" pitchFamily="34" charset="0"/>
      <p:regular r:id="rId70"/>
      <p:bold r:id="rId71"/>
      <p:italic r:id="rId72"/>
      <p:boldItalic r:id="rId73"/>
    </p:embeddedFont>
    <p:embeddedFont>
      <p:font typeface="Wingdings 3" panose="05040102010807070707" pitchFamily="18" charset="2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6D14ED-6909-4457-844A-3A92AE78D3AF}" v="33" dt="2022-03-31T14:24:50.916"/>
    <p1510:client id="{F20FE8A3-A3E0-4A52-8C41-7FDC1269366D}" v="11" dt="2022-03-31T15:51:38.489"/>
  </p1510:revLst>
</p1510:revInfo>
</file>

<file path=ppt/tableStyles.xml><?xml version="1.0" encoding="utf-8"?>
<a:tblStyleLst xmlns:a="http://schemas.openxmlformats.org/drawingml/2006/main" def="{E430FC04-E60C-445B-9C84-749C2441B467}">
  <a:tblStyle styleId="{E430FC04-E60C-445B-9C84-749C2441B4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22F8888-6F45-44FD-ABB7-5584A37B892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3158" autoAdjust="0"/>
  </p:normalViewPr>
  <p:slideViewPr>
    <p:cSldViewPr snapToGrid="0">
      <p:cViewPr varScale="1">
        <p:scale>
          <a:sx n="88" d="100"/>
          <a:sy n="88" d="100"/>
        </p:scale>
        <p:origin x="6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font" Target="fonts/font14.fntdata"/><Relationship Id="rId82" Type="http://schemas.openxmlformats.org/officeDocument/2006/relationships/customXml" Target="../customXml/item2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presProps" Target="presProps.xml"/><Relationship Id="rId83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tableStyles" Target="tableStyles.xml"/><Relationship Id="rId81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ch, Michael" userId="67a869f9-14be-4278-8b55-5e50a85e5b45" providerId="ADAL" clId="{CF6D14ED-6909-4457-844A-3A92AE78D3AF}"/>
    <pc:docChg chg="undo redo custSel addSld delSld modSld sldOrd">
      <pc:chgData name="Lynch, Michael" userId="67a869f9-14be-4278-8b55-5e50a85e5b45" providerId="ADAL" clId="{CF6D14ED-6909-4457-844A-3A92AE78D3AF}" dt="2022-03-31T14:28:20.534" v="687" actId="20577"/>
      <pc:docMkLst>
        <pc:docMk/>
      </pc:docMkLst>
      <pc:sldChg chg="setBg">
        <pc:chgData name="Lynch, Michael" userId="67a869f9-14be-4278-8b55-5e50a85e5b45" providerId="ADAL" clId="{CF6D14ED-6909-4457-844A-3A92AE78D3AF}" dt="2022-03-31T14:13:30.319" v="378"/>
        <pc:sldMkLst>
          <pc:docMk/>
          <pc:sldMk cId="0" sldId="257"/>
        </pc:sldMkLst>
      </pc:sldChg>
      <pc:sldChg chg="setBg">
        <pc:chgData name="Lynch, Michael" userId="67a869f9-14be-4278-8b55-5e50a85e5b45" providerId="ADAL" clId="{CF6D14ED-6909-4457-844A-3A92AE78D3AF}" dt="2022-03-31T14:13:37.201" v="381"/>
        <pc:sldMkLst>
          <pc:docMk/>
          <pc:sldMk cId="0" sldId="274"/>
        </pc:sldMkLst>
      </pc:sldChg>
      <pc:sldChg chg="setBg">
        <pc:chgData name="Lynch, Michael" userId="67a869f9-14be-4278-8b55-5e50a85e5b45" providerId="ADAL" clId="{CF6D14ED-6909-4457-844A-3A92AE78D3AF}" dt="2022-03-31T14:14:57.573" v="393"/>
        <pc:sldMkLst>
          <pc:docMk/>
          <pc:sldMk cId="0" sldId="276"/>
        </pc:sldMkLst>
      </pc:sldChg>
      <pc:sldChg chg="del">
        <pc:chgData name="Lynch, Michael" userId="67a869f9-14be-4278-8b55-5e50a85e5b45" providerId="ADAL" clId="{CF6D14ED-6909-4457-844A-3A92AE78D3AF}" dt="2022-03-31T14:12:23.908" v="375" actId="2696"/>
        <pc:sldMkLst>
          <pc:docMk/>
          <pc:sldMk cId="681094556" sldId="297"/>
        </pc:sldMkLst>
      </pc:sldChg>
      <pc:sldChg chg="del">
        <pc:chgData name="Lynch, Michael" userId="67a869f9-14be-4278-8b55-5e50a85e5b45" providerId="ADAL" clId="{CF6D14ED-6909-4457-844A-3A92AE78D3AF}" dt="2022-03-31T14:12:23.908" v="375" actId="2696"/>
        <pc:sldMkLst>
          <pc:docMk/>
          <pc:sldMk cId="3612732392" sldId="299"/>
        </pc:sldMkLst>
      </pc:sldChg>
      <pc:sldChg chg="setBg">
        <pc:chgData name="Lynch, Michael" userId="67a869f9-14be-4278-8b55-5e50a85e5b45" providerId="ADAL" clId="{CF6D14ED-6909-4457-844A-3A92AE78D3AF}" dt="2022-03-31T14:13:42.450" v="384"/>
        <pc:sldMkLst>
          <pc:docMk/>
          <pc:sldMk cId="2711042296" sldId="300"/>
        </pc:sldMkLst>
      </pc:sldChg>
      <pc:sldChg chg="modSp mod setBg">
        <pc:chgData name="Lynch, Michael" userId="67a869f9-14be-4278-8b55-5e50a85e5b45" providerId="ADAL" clId="{CF6D14ED-6909-4457-844A-3A92AE78D3AF}" dt="2022-03-31T14:28:20.534" v="687" actId="20577"/>
        <pc:sldMkLst>
          <pc:docMk/>
          <pc:sldMk cId="1273600768" sldId="301"/>
        </pc:sldMkLst>
        <pc:spChg chg="mod">
          <ac:chgData name="Lynch, Michael" userId="67a869f9-14be-4278-8b55-5e50a85e5b45" providerId="ADAL" clId="{CF6D14ED-6909-4457-844A-3A92AE78D3AF}" dt="2022-03-31T14:28:20.534" v="687" actId="20577"/>
          <ac:spMkLst>
            <pc:docMk/>
            <pc:sldMk cId="1273600768" sldId="301"/>
            <ac:spMk id="33" creationId="{E396E8BB-3B4B-4548-92C1-7BBF3D1209F0}"/>
          </ac:spMkLst>
        </pc:spChg>
      </pc:sldChg>
      <pc:sldChg chg="setBg">
        <pc:chgData name="Lynch, Michael" userId="67a869f9-14be-4278-8b55-5e50a85e5b45" providerId="ADAL" clId="{CF6D14ED-6909-4457-844A-3A92AE78D3AF}" dt="2022-03-31T14:14:06.818" v="387"/>
        <pc:sldMkLst>
          <pc:docMk/>
          <pc:sldMk cId="1308145274" sldId="302"/>
        </pc:sldMkLst>
      </pc:sldChg>
      <pc:sldChg chg="addSp delSp modSp mod">
        <pc:chgData name="Lynch, Michael" userId="67a869f9-14be-4278-8b55-5e50a85e5b45" providerId="ADAL" clId="{CF6D14ED-6909-4457-844A-3A92AE78D3AF}" dt="2022-03-31T14:27:33.406" v="681" actId="207"/>
        <pc:sldMkLst>
          <pc:docMk/>
          <pc:sldMk cId="841399224" sldId="306"/>
        </pc:sldMkLst>
        <pc:spChg chg="mod">
          <ac:chgData name="Lynch, Michael" userId="67a869f9-14be-4278-8b55-5e50a85e5b45" providerId="ADAL" clId="{CF6D14ED-6909-4457-844A-3A92AE78D3AF}" dt="2022-03-31T14:18:06.067" v="451" actId="14100"/>
          <ac:spMkLst>
            <pc:docMk/>
            <pc:sldMk cId="841399224" sldId="306"/>
            <ac:spMk id="17" creationId="{ED446A2C-DA95-4D0B-8B56-0F4C7B4E6840}"/>
          </ac:spMkLst>
        </pc:spChg>
        <pc:spChg chg="mod">
          <ac:chgData name="Lynch, Michael" userId="67a869f9-14be-4278-8b55-5e50a85e5b45" providerId="ADAL" clId="{CF6D14ED-6909-4457-844A-3A92AE78D3AF}" dt="2022-03-31T14:27:33.406" v="681" actId="207"/>
          <ac:spMkLst>
            <pc:docMk/>
            <pc:sldMk cId="841399224" sldId="306"/>
            <ac:spMk id="33" creationId="{E396E8BB-3B4B-4548-92C1-7BBF3D1209F0}"/>
          </ac:spMkLst>
        </pc:spChg>
        <pc:picChg chg="add del mod">
          <ac:chgData name="Lynch, Michael" userId="67a869f9-14be-4278-8b55-5e50a85e5b45" providerId="ADAL" clId="{CF6D14ED-6909-4457-844A-3A92AE78D3AF}" dt="2022-03-31T14:18:08.067" v="454" actId="21"/>
          <ac:picMkLst>
            <pc:docMk/>
            <pc:sldMk cId="841399224" sldId="306"/>
            <ac:picMk id="3" creationId="{2A5380E8-EC85-4458-A10C-BEC70D977F10}"/>
          </ac:picMkLst>
        </pc:picChg>
      </pc:sldChg>
      <pc:sldChg chg="addSp delSp modSp mod">
        <pc:chgData name="Lynch, Michael" userId="67a869f9-14be-4278-8b55-5e50a85e5b45" providerId="ADAL" clId="{CF6D14ED-6909-4457-844A-3A92AE78D3AF}" dt="2022-03-31T14:18:34.927" v="461" actId="14100"/>
        <pc:sldMkLst>
          <pc:docMk/>
          <pc:sldMk cId="3326647095" sldId="307"/>
        </pc:sldMkLst>
        <pc:spChg chg="mod">
          <ac:chgData name="Lynch, Michael" userId="67a869f9-14be-4278-8b55-5e50a85e5b45" providerId="ADAL" clId="{CF6D14ED-6909-4457-844A-3A92AE78D3AF}" dt="2022-03-31T14:18:31.815" v="460" actId="1076"/>
          <ac:spMkLst>
            <pc:docMk/>
            <pc:sldMk cId="3326647095" sldId="307"/>
            <ac:spMk id="17" creationId="{ED446A2C-DA95-4D0B-8B56-0F4C7B4E6840}"/>
          </ac:spMkLst>
        </pc:spChg>
        <pc:spChg chg="mod">
          <ac:chgData name="Lynch, Michael" userId="67a869f9-14be-4278-8b55-5e50a85e5b45" providerId="ADAL" clId="{CF6D14ED-6909-4457-844A-3A92AE78D3AF}" dt="2022-03-31T14:18:34.927" v="461" actId="14100"/>
          <ac:spMkLst>
            <pc:docMk/>
            <pc:sldMk cId="3326647095" sldId="307"/>
            <ac:spMk id="33" creationId="{E396E8BB-3B4B-4548-92C1-7BBF3D1209F0}"/>
          </ac:spMkLst>
        </pc:spChg>
        <pc:picChg chg="del">
          <ac:chgData name="Lynch, Michael" userId="67a869f9-14be-4278-8b55-5e50a85e5b45" providerId="ADAL" clId="{CF6D14ED-6909-4457-844A-3A92AE78D3AF}" dt="2022-03-31T14:18:15.225" v="457" actId="478"/>
          <ac:picMkLst>
            <pc:docMk/>
            <pc:sldMk cId="3326647095" sldId="307"/>
            <ac:picMk id="3" creationId="{B8C455D5-6C3E-43E4-A7A3-34458A8867E1}"/>
          </ac:picMkLst>
        </pc:picChg>
        <pc:picChg chg="add mod ord">
          <ac:chgData name="Lynch, Michael" userId="67a869f9-14be-4278-8b55-5e50a85e5b45" providerId="ADAL" clId="{CF6D14ED-6909-4457-844A-3A92AE78D3AF}" dt="2022-03-31T14:18:27.008" v="459" actId="171"/>
          <ac:picMkLst>
            <pc:docMk/>
            <pc:sldMk cId="3326647095" sldId="307"/>
            <ac:picMk id="6" creationId="{BF9A326D-2708-41CA-80EE-3500523EF47F}"/>
          </ac:picMkLst>
        </pc:picChg>
      </pc:sldChg>
      <pc:sldChg chg="addSp delSp modSp mod">
        <pc:chgData name="Lynch, Michael" userId="67a869f9-14be-4278-8b55-5e50a85e5b45" providerId="ADAL" clId="{CF6D14ED-6909-4457-844A-3A92AE78D3AF}" dt="2022-03-31T14:27:46.114" v="683" actId="113"/>
        <pc:sldMkLst>
          <pc:docMk/>
          <pc:sldMk cId="4096406675" sldId="308"/>
        </pc:sldMkLst>
        <pc:spChg chg="add mod">
          <ac:chgData name="Lynch, Michael" userId="67a869f9-14be-4278-8b55-5e50a85e5b45" providerId="ADAL" clId="{CF6D14ED-6909-4457-844A-3A92AE78D3AF}" dt="2022-03-31T14:27:46.114" v="683" actId="113"/>
          <ac:spMkLst>
            <pc:docMk/>
            <pc:sldMk cId="4096406675" sldId="308"/>
            <ac:spMk id="6" creationId="{B2D1FB22-3620-4839-84C4-8BA84786DB66}"/>
          </ac:spMkLst>
        </pc:spChg>
        <pc:spChg chg="add del mod">
          <ac:chgData name="Lynch, Michael" userId="67a869f9-14be-4278-8b55-5e50a85e5b45" providerId="ADAL" clId="{CF6D14ED-6909-4457-844A-3A92AE78D3AF}" dt="2022-03-31T14:24:21.564" v="596" actId="478"/>
          <ac:spMkLst>
            <pc:docMk/>
            <pc:sldMk cId="4096406675" sldId="308"/>
            <ac:spMk id="7" creationId="{63BA83E3-00CB-4F6F-B42D-6B0C91A04603}"/>
          </ac:spMkLst>
        </pc:spChg>
        <pc:spChg chg="mod">
          <ac:chgData name="Lynch, Michael" userId="67a869f9-14be-4278-8b55-5e50a85e5b45" providerId="ADAL" clId="{CF6D14ED-6909-4457-844A-3A92AE78D3AF}" dt="2022-03-31T14:24:29.507" v="599" actId="1076"/>
          <ac:spMkLst>
            <pc:docMk/>
            <pc:sldMk cId="4096406675" sldId="308"/>
            <ac:spMk id="17" creationId="{ED446A2C-DA95-4D0B-8B56-0F4C7B4E6840}"/>
          </ac:spMkLst>
        </pc:spChg>
        <pc:picChg chg="mod">
          <ac:chgData name="Lynch, Michael" userId="67a869f9-14be-4278-8b55-5e50a85e5b45" providerId="ADAL" clId="{CF6D14ED-6909-4457-844A-3A92AE78D3AF}" dt="2022-03-31T14:16:31.724" v="430" actId="14100"/>
          <ac:picMkLst>
            <pc:docMk/>
            <pc:sldMk cId="4096406675" sldId="308"/>
            <ac:picMk id="3" creationId="{91F93B3F-1403-4AA6-BB81-C344B5F40B1D}"/>
          </ac:picMkLst>
        </pc:picChg>
        <pc:picChg chg="add del mod">
          <ac:chgData name="Lynch, Michael" userId="67a869f9-14be-4278-8b55-5e50a85e5b45" providerId="ADAL" clId="{CF6D14ED-6909-4457-844A-3A92AE78D3AF}" dt="2022-03-31T14:16:34.275" v="431" actId="478"/>
          <ac:picMkLst>
            <pc:docMk/>
            <pc:sldMk cId="4096406675" sldId="308"/>
            <ac:picMk id="5" creationId="{D24169B0-E90F-4D42-B37F-F3523C638D4E}"/>
          </ac:picMkLst>
        </pc:picChg>
      </pc:sldChg>
      <pc:sldChg chg="modSp mod">
        <pc:chgData name="Lynch, Michael" userId="67a869f9-14be-4278-8b55-5e50a85e5b45" providerId="ADAL" clId="{CF6D14ED-6909-4457-844A-3A92AE78D3AF}" dt="2022-03-31T14:28:07.039" v="685" actId="113"/>
        <pc:sldMkLst>
          <pc:docMk/>
          <pc:sldMk cId="2357265532" sldId="309"/>
        </pc:sldMkLst>
        <pc:spChg chg="mod">
          <ac:chgData name="Lynch, Michael" userId="67a869f9-14be-4278-8b55-5e50a85e5b45" providerId="ADAL" clId="{CF6D14ED-6909-4457-844A-3A92AE78D3AF}" dt="2022-03-31T14:28:07.039" v="685" actId="113"/>
          <ac:spMkLst>
            <pc:docMk/>
            <pc:sldMk cId="2357265532" sldId="309"/>
            <ac:spMk id="33" creationId="{E396E8BB-3B4B-4548-92C1-7BBF3D1209F0}"/>
          </ac:spMkLst>
        </pc:spChg>
      </pc:sldChg>
      <pc:sldChg chg="addSp delSp modSp mod">
        <pc:chgData name="Lynch, Michael" userId="67a869f9-14be-4278-8b55-5e50a85e5b45" providerId="ADAL" clId="{CF6D14ED-6909-4457-844A-3A92AE78D3AF}" dt="2022-03-31T14:26:25.884" v="679" actId="27636"/>
        <pc:sldMkLst>
          <pc:docMk/>
          <pc:sldMk cId="350675873" sldId="310"/>
        </pc:sldMkLst>
        <pc:spChg chg="add del mod">
          <ac:chgData name="Lynch, Michael" userId="67a869f9-14be-4278-8b55-5e50a85e5b45" providerId="ADAL" clId="{CF6D14ED-6909-4457-844A-3A92AE78D3AF}" dt="2022-03-31T14:24:40.460" v="601" actId="478"/>
          <ac:spMkLst>
            <pc:docMk/>
            <pc:sldMk cId="350675873" sldId="310"/>
            <ac:spMk id="4" creationId="{6024DD01-8A6B-4E98-B763-2E14CBBE415A}"/>
          </ac:spMkLst>
        </pc:spChg>
        <pc:spChg chg="add del mod">
          <ac:chgData name="Lynch, Michael" userId="67a869f9-14be-4278-8b55-5e50a85e5b45" providerId="ADAL" clId="{CF6D14ED-6909-4457-844A-3A92AE78D3AF}" dt="2022-03-31T14:24:42.034" v="602" actId="478"/>
          <ac:spMkLst>
            <pc:docMk/>
            <pc:sldMk cId="350675873" sldId="310"/>
            <ac:spMk id="5" creationId="{000A3AE1-66C2-45CA-80E5-75F6EBB24FDE}"/>
          </ac:spMkLst>
        </pc:spChg>
        <pc:spChg chg="add mod">
          <ac:chgData name="Lynch, Michael" userId="67a869f9-14be-4278-8b55-5e50a85e5b45" providerId="ADAL" clId="{CF6D14ED-6909-4457-844A-3A92AE78D3AF}" dt="2022-03-31T14:24:55.054" v="610" actId="20577"/>
          <ac:spMkLst>
            <pc:docMk/>
            <pc:sldMk cId="350675873" sldId="310"/>
            <ac:spMk id="8" creationId="{BF85D91A-5C61-45F5-B158-A6121CE03EF5}"/>
          </ac:spMkLst>
        </pc:spChg>
        <pc:spChg chg="add mod">
          <ac:chgData name="Lynch, Michael" userId="67a869f9-14be-4278-8b55-5e50a85e5b45" providerId="ADAL" clId="{CF6D14ED-6909-4457-844A-3A92AE78D3AF}" dt="2022-03-31T14:26:25.884" v="679" actId="27636"/>
          <ac:spMkLst>
            <pc:docMk/>
            <pc:sldMk cId="350675873" sldId="310"/>
            <ac:spMk id="9" creationId="{F6DAC90A-FC21-4319-BCD6-89D9817343A1}"/>
          </ac:spMkLst>
        </pc:spChg>
        <pc:spChg chg="del">
          <ac:chgData name="Lynch, Michael" userId="67a869f9-14be-4278-8b55-5e50a85e5b45" providerId="ADAL" clId="{CF6D14ED-6909-4457-844A-3A92AE78D3AF}" dt="2022-03-31T14:24:38.947" v="600" actId="478"/>
          <ac:spMkLst>
            <pc:docMk/>
            <pc:sldMk cId="350675873" sldId="310"/>
            <ac:spMk id="17" creationId="{ED446A2C-DA95-4D0B-8B56-0F4C7B4E6840}"/>
          </ac:spMkLst>
        </pc:spChg>
        <pc:picChg chg="mod">
          <ac:chgData name="Lynch, Michael" userId="67a869f9-14be-4278-8b55-5e50a85e5b45" providerId="ADAL" clId="{CF6D14ED-6909-4457-844A-3A92AE78D3AF}" dt="2022-03-31T14:16:18.592" v="427" actId="1076"/>
          <ac:picMkLst>
            <pc:docMk/>
            <pc:sldMk cId="350675873" sldId="310"/>
            <ac:picMk id="3" creationId="{5D4BB7D0-3687-460B-89AC-812507A7DFCE}"/>
          </ac:picMkLst>
        </pc:picChg>
      </pc:sldChg>
      <pc:sldChg chg="modSp add mod ord setBg">
        <pc:chgData name="Lynch, Michael" userId="67a869f9-14be-4278-8b55-5e50a85e5b45" providerId="ADAL" clId="{CF6D14ED-6909-4457-844A-3A92AE78D3AF}" dt="2022-03-31T14:15:40.745" v="418"/>
        <pc:sldMkLst>
          <pc:docMk/>
          <pc:sldMk cId="330234759" sldId="311"/>
        </pc:sldMkLst>
        <pc:spChg chg="mod">
          <ac:chgData name="Lynch, Michael" userId="67a869f9-14be-4278-8b55-5e50a85e5b45" providerId="ADAL" clId="{CF6D14ED-6909-4457-844A-3A92AE78D3AF}" dt="2022-03-31T14:15:32.545" v="415" actId="20577"/>
          <ac:spMkLst>
            <pc:docMk/>
            <pc:sldMk cId="330234759" sldId="311"/>
            <ac:spMk id="192" creationId="{00000000-0000-0000-0000-000000000000}"/>
          </ac:spMkLst>
        </pc:spChg>
      </pc:sldChg>
      <pc:sldChg chg="delSp add del mod">
        <pc:chgData name="Lynch, Michael" userId="67a869f9-14be-4278-8b55-5e50a85e5b45" providerId="ADAL" clId="{CF6D14ED-6909-4457-844A-3A92AE78D3AF}" dt="2022-03-31T03:54:19.180" v="139" actId="2696"/>
        <pc:sldMkLst>
          <pc:docMk/>
          <pc:sldMk cId="3031804484" sldId="311"/>
        </pc:sldMkLst>
        <pc:graphicFrameChg chg="del">
          <ac:chgData name="Lynch, Michael" userId="67a869f9-14be-4278-8b55-5e50a85e5b45" providerId="ADAL" clId="{CF6D14ED-6909-4457-844A-3A92AE78D3AF}" dt="2022-03-31T03:25:27.409" v="137" actId="478"/>
          <ac:graphicFrameMkLst>
            <pc:docMk/>
            <pc:sldMk cId="3031804484" sldId="311"/>
            <ac:graphicFrameMk id="7" creationId="{0495B128-C213-4CDC-8D2E-88008D08011F}"/>
          </ac:graphicFrameMkLst>
        </pc:graphicFrameChg>
        <pc:graphicFrameChg chg="del">
          <ac:chgData name="Lynch, Michael" userId="67a869f9-14be-4278-8b55-5e50a85e5b45" providerId="ADAL" clId="{CF6D14ED-6909-4457-844A-3A92AE78D3AF}" dt="2022-03-31T03:25:28.274" v="138" actId="478"/>
          <ac:graphicFrameMkLst>
            <pc:docMk/>
            <pc:sldMk cId="3031804484" sldId="311"/>
            <ac:graphicFrameMk id="9" creationId="{CE7251BF-FCE8-4720-83A0-1D9F4DEE2D33}"/>
          </ac:graphicFrameMkLst>
        </pc:graphicFrameChg>
      </pc:sldChg>
    </pc:docChg>
  </pc:docChgLst>
  <pc:docChgLst>
    <pc:chgData name="Lynch, Michael" userId="67a869f9-14be-4278-8b55-5e50a85e5b45" providerId="ADAL" clId="{F20FE8A3-A3E0-4A52-8C41-7FDC1269366D}"/>
    <pc:docChg chg="undo custSel addSld delSld modSld">
      <pc:chgData name="Lynch, Michael" userId="67a869f9-14be-4278-8b55-5e50a85e5b45" providerId="ADAL" clId="{F20FE8A3-A3E0-4A52-8C41-7FDC1269366D}" dt="2022-03-31T16:04:13.010" v="34" actId="47"/>
      <pc:docMkLst>
        <pc:docMk/>
      </pc:docMkLst>
      <pc:sldChg chg="modSp add del mod">
        <pc:chgData name="Lynch, Michael" userId="67a869f9-14be-4278-8b55-5e50a85e5b45" providerId="ADAL" clId="{F20FE8A3-A3E0-4A52-8C41-7FDC1269366D}" dt="2022-03-31T15:48:13.676" v="15"/>
        <pc:sldMkLst>
          <pc:docMk/>
          <pc:sldMk cId="2868385228" sldId="256"/>
        </pc:sldMkLst>
        <pc:spChg chg="mod">
          <ac:chgData name="Lynch, Michael" userId="67a869f9-14be-4278-8b55-5e50a85e5b45" providerId="ADAL" clId="{F20FE8A3-A3E0-4A52-8C41-7FDC1269366D}" dt="2022-03-31T15:48:13.623" v="14"/>
          <ac:spMkLst>
            <pc:docMk/>
            <pc:sldMk cId="2868385228" sldId="256"/>
            <ac:spMk id="3" creationId="{00000000-0000-0000-0000-000000000000}"/>
          </ac:spMkLst>
        </pc:spChg>
      </pc:sldChg>
      <pc:sldChg chg="modSp add del mod">
        <pc:chgData name="Lynch, Michael" userId="67a869f9-14be-4278-8b55-5e50a85e5b45" providerId="ADAL" clId="{F20FE8A3-A3E0-4A52-8C41-7FDC1269366D}" dt="2022-03-31T15:48:13.676" v="15"/>
        <pc:sldMkLst>
          <pc:docMk/>
          <pc:sldMk cId="3116326940" sldId="258"/>
        </pc:sldMkLst>
        <pc:spChg chg="mod">
          <ac:chgData name="Lynch, Michael" userId="67a869f9-14be-4278-8b55-5e50a85e5b45" providerId="ADAL" clId="{F20FE8A3-A3E0-4A52-8C41-7FDC1269366D}" dt="2022-03-31T15:48:13.623" v="14"/>
          <ac:spMkLst>
            <pc:docMk/>
            <pc:sldMk cId="3116326940" sldId="258"/>
            <ac:spMk id="2" creationId="{00000000-0000-0000-0000-000000000000}"/>
          </ac:spMkLst>
        </pc:spChg>
        <pc:spChg chg="mod">
          <ac:chgData name="Lynch, Michael" userId="67a869f9-14be-4278-8b55-5e50a85e5b45" providerId="ADAL" clId="{F20FE8A3-A3E0-4A52-8C41-7FDC1269366D}" dt="2022-03-31T15:48:13.623" v="14"/>
          <ac:spMkLst>
            <pc:docMk/>
            <pc:sldMk cId="3116326940" sldId="258"/>
            <ac:spMk id="6" creationId="{00000000-0000-0000-0000-000000000000}"/>
          </ac:spMkLst>
        </pc:spChg>
      </pc:sldChg>
      <pc:sldChg chg="modSp add del mod">
        <pc:chgData name="Lynch, Michael" userId="67a869f9-14be-4278-8b55-5e50a85e5b45" providerId="ADAL" clId="{F20FE8A3-A3E0-4A52-8C41-7FDC1269366D}" dt="2022-03-31T15:48:13.676" v="15"/>
        <pc:sldMkLst>
          <pc:docMk/>
          <pc:sldMk cId="2314163432" sldId="260"/>
        </pc:sldMkLst>
        <pc:spChg chg="mod">
          <ac:chgData name="Lynch, Michael" userId="67a869f9-14be-4278-8b55-5e50a85e5b45" providerId="ADAL" clId="{F20FE8A3-A3E0-4A52-8C41-7FDC1269366D}" dt="2022-03-31T15:48:13.623" v="14"/>
          <ac:spMkLst>
            <pc:docMk/>
            <pc:sldMk cId="2314163432" sldId="260"/>
            <ac:spMk id="2" creationId="{00000000-0000-0000-0000-000000000000}"/>
          </ac:spMkLst>
        </pc:spChg>
      </pc:sldChg>
      <pc:sldChg chg="add del">
        <pc:chgData name="Lynch, Michael" userId="67a869f9-14be-4278-8b55-5e50a85e5b45" providerId="ADAL" clId="{F20FE8A3-A3E0-4A52-8C41-7FDC1269366D}" dt="2022-03-31T15:48:13.676" v="15"/>
        <pc:sldMkLst>
          <pc:docMk/>
          <pc:sldMk cId="1446993841" sldId="261"/>
        </pc:sldMkLst>
      </pc:sldChg>
      <pc:sldChg chg="add del">
        <pc:chgData name="Lynch, Michael" userId="67a869f9-14be-4278-8b55-5e50a85e5b45" providerId="ADAL" clId="{F20FE8A3-A3E0-4A52-8C41-7FDC1269366D}" dt="2022-03-31T15:48:13.676" v="15"/>
        <pc:sldMkLst>
          <pc:docMk/>
          <pc:sldMk cId="2470021865" sldId="264"/>
        </pc:sldMkLst>
      </pc:sldChg>
      <pc:sldChg chg="add del">
        <pc:chgData name="Lynch, Michael" userId="67a869f9-14be-4278-8b55-5e50a85e5b45" providerId="ADAL" clId="{F20FE8A3-A3E0-4A52-8C41-7FDC1269366D}" dt="2022-03-31T15:47:50.608" v="2"/>
        <pc:sldMkLst>
          <pc:docMk/>
          <pc:sldMk cId="0" sldId="267"/>
        </pc:sldMkLst>
      </pc:sldChg>
      <pc:sldChg chg="add del">
        <pc:chgData name="Lynch, Michael" userId="67a869f9-14be-4278-8b55-5e50a85e5b45" providerId="ADAL" clId="{F20FE8A3-A3E0-4A52-8C41-7FDC1269366D}" dt="2022-03-31T15:47:50.608" v="2"/>
        <pc:sldMkLst>
          <pc:docMk/>
          <pc:sldMk cId="0" sldId="268"/>
        </pc:sldMkLst>
      </pc:sldChg>
      <pc:sldChg chg="add del">
        <pc:chgData name="Lynch, Michael" userId="67a869f9-14be-4278-8b55-5e50a85e5b45" providerId="ADAL" clId="{F20FE8A3-A3E0-4A52-8C41-7FDC1269366D}" dt="2022-03-31T15:47:50.608" v="2"/>
        <pc:sldMkLst>
          <pc:docMk/>
          <pc:sldMk cId="0" sldId="269"/>
        </pc:sldMkLst>
      </pc:sldChg>
      <pc:sldChg chg="add del">
        <pc:chgData name="Lynch, Michael" userId="67a869f9-14be-4278-8b55-5e50a85e5b45" providerId="ADAL" clId="{F20FE8A3-A3E0-4A52-8C41-7FDC1269366D}" dt="2022-03-31T15:47:50.608" v="2"/>
        <pc:sldMkLst>
          <pc:docMk/>
          <pc:sldMk cId="0" sldId="272"/>
        </pc:sldMkLst>
      </pc:sldChg>
      <pc:sldChg chg="modSp mod">
        <pc:chgData name="Lynch, Michael" userId="67a869f9-14be-4278-8b55-5e50a85e5b45" providerId="ADAL" clId="{F20FE8A3-A3E0-4A52-8C41-7FDC1269366D}" dt="2022-03-31T15:55:08.631" v="30" actId="27636"/>
        <pc:sldMkLst>
          <pc:docMk/>
          <pc:sldMk cId="0" sldId="274"/>
        </pc:sldMkLst>
        <pc:spChg chg="mod">
          <ac:chgData name="Lynch, Michael" userId="67a869f9-14be-4278-8b55-5e50a85e5b45" providerId="ADAL" clId="{F20FE8A3-A3E0-4A52-8C41-7FDC1269366D}" dt="2022-03-31T15:55:08.631" v="30" actId="27636"/>
          <ac:spMkLst>
            <pc:docMk/>
            <pc:sldMk cId="0" sldId="274"/>
            <ac:spMk id="33" creationId="{E396E8BB-3B4B-4548-92C1-7BBF3D1209F0}"/>
          </ac:spMkLst>
        </pc:spChg>
      </pc:sldChg>
      <pc:sldChg chg="modSp add del mod">
        <pc:chgData name="Lynch, Michael" userId="67a869f9-14be-4278-8b55-5e50a85e5b45" providerId="ADAL" clId="{F20FE8A3-A3E0-4A52-8C41-7FDC1269366D}" dt="2022-03-31T15:48:13.676" v="15"/>
        <pc:sldMkLst>
          <pc:docMk/>
          <pc:sldMk cId="937340186" sldId="277"/>
        </pc:sldMkLst>
        <pc:spChg chg="mod">
          <ac:chgData name="Lynch, Michael" userId="67a869f9-14be-4278-8b55-5e50a85e5b45" providerId="ADAL" clId="{F20FE8A3-A3E0-4A52-8C41-7FDC1269366D}" dt="2022-03-31T15:48:13.623" v="14"/>
          <ac:spMkLst>
            <pc:docMk/>
            <pc:sldMk cId="937340186" sldId="277"/>
            <ac:spMk id="2" creationId="{00000000-0000-0000-0000-000000000000}"/>
          </ac:spMkLst>
        </pc:spChg>
        <pc:spChg chg="mod">
          <ac:chgData name="Lynch, Michael" userId="67a869f9-14be-4278-8b55-5e50a85e5b45" providerId="ADAL" clId="{F20FE8A3-A3E0-4A52-8C41-7FDC1269366D}" dt="2022-03-31T15:48:13.623" v="14"/>
          <ac:spMkLst>
            <pc:docMk/>
            <pc:sldMk cId="937340186" sldId="277"/>
            <ac:spMk id="6" creationId="{00000000-0000-0000-0000-000000000000}"/>
          </ac:spMkLst>
        </pc:spChg>
      </pc:sldChg>
      <pc:sldChg chg="modSp add del mod">
        <pc:chgData name="Lynch, Michael" userId="67a869f9-14be-4278-8b55-5e50a85e5b45" providerId="ADAL" clId="{F20FE8A3-A3E0-4A52-8C41-7FDC1269366D}" dt="2022-03-31T15:48:13.676" v="15"/>
        <pc:sldMkLst>
          <pc:docMk/>
          <pc:sldMk cId="3170859606" sldId="278"/>
        </pc:sldMkLst>
        <pc:spChg chg="mod">
          <ac:chgData name="Lynch, Michael" userId="67a869f9-14be-4278-8b55-5e50a85e5b45" providerId="ADAL" clId="{F20FE8A3-A3E0-4A52-8C41-7FDC1269366D}" dt="2022-03-31T15:48:13.623" v="14"/>
          <ac:spMkLst>
            <pc:docMk/>
            <pc:sldMk cId="3170859606" sldId="278"/>
            <ac:spMk id="2" creationId="{00000000-0000-0000-0000-000000000000}"/>
          </ac:spMkLst>
        </pc:spChg>
        <pc:spChg chg="mod">
          <ac:chgData name="Lynch, Michael" userId="67a869f9-14be-4278-8b55-5e50a85e5b45" providerId="ADAL" clId="{F20FE8A3-A3E0-4A52-8C41-7FDC1269366D}" dt="2022-03-31T15:48:13.623" v="14"/>
          <ac:spMkLst>
            <pc:docMk/>
            <pc:sldMk cId="3170859606" sldId="278"/>
            <ac:spMk id="6" creationId="{00000000-0000-0000-0000-000000000000}"/>
          </ac:spMkLst>
        </pc:spChg>
      </pc:sldChg>
      <pc:sldChg chg="add del">
        <pc:chgData name="Lynch, Michael" userId="67a869f9-14be-4278-8b55-5e50a85e5b45" providerId="ADAL" clId="{F20FE8A3-A3E0-4A52-8C41-7FDC1269366D}" dt="2022-03-31T15:47:50.608" v="2"/>
        <pc:sldMkLst>
          <pc:docMk/>
          <pc:sldMk cId="0" sldId="279"/>
        </pc:sldMkLst>
      </pc:sldChg>
      <pc:sldChg chg="add del">
        <pc:chgData name="Lynch, Michael" userId="67a869f9-14be-4278-8b55-5e50a85e5b45" providerId="ADAL" clId="{F20FE8A3-A3E0-4A52-8C41-7FDC1269366D}" dt="2022-03-31T15:48:13.676" v="15"/>
        <pc:sldMkLst>
          <pc:docMk/>
          <pc:sldMk cId="2528906806" sldId="280"/>
        </pc:sldMkLst>
      </pc:sldChg>
      <pc:sldChg chg="add del">
        <pc:chgData name="Lynch, Michael" userId="67a869f9-14be-4278-8b55-5e50a85e5b45" providerId="ADAL" clId="{F20FE8A3-A3E0-4A52-8C41-7FDC1269366D}" dt="2022-03-31T15:48:13.676" v="15"/>
        <pc:sldMkLst>
          <pc:docMk/>
          <pc:sldMk cId="2779254329" sldId="282"/>
        </pc:sldMkLst>
      </pc:sldChg>
      <pc:sldChg chg="add del">
        <pc:chgData name="Lynch, Michael" userId="67a869f9-14be-4278-8b55-5e50a85e5b45" providerId="ADAL" clId="{F20FE8A3-A3E0-4A52-8C41-7FDC1269366D}" dt="2022-03-31T15:48:13.676" v="15"/>
        <pc:sldMkLst>
          <pc:docMk/>
          <pc:sldMk cId="592283498" sldId="283"/>
        </pc:sldMkLst>
      </pc:sldChg>
      <pc:sldChg chg="add del">
        <pc:chgData name="Lynch, Michael" userId="67a869f9-14be-4278-8b55-5e50a85e5b45" providerId="ADAL" clId="{F20FE8A3-A3E0-4A52-8C41-7FDC1269366D}" dt="2022-03-31T15:48:13.676" v="15"/>
        <pc:sldMkLst>
          <pc:docMk/>
          <pc:sldMk cId="4063603627" sldId="285"/>
        </pc:sldMkLst>
      </pc:sldChg>
      <pc:sldChg chg="add del">
        <pc:chgData name="Lynch, Michael" userId="67a869f9-14be-4278-8b55-5e50a85e5b45" providerId="ADAL" clId="{F20FE8A3-A3E0-4A52-8C41-7FDC1269366D}" dt="2022-03-31T15:48:13.676" v="15"/>
        <pc:sldMkLst>
          <pc:docMk/>
          <pc:sldMk cId="2312831692" sldId="286"/>
        </pc:sldMkLst>
      </pc:sldChg>
      <pc:sldChg chg="add del">
        <pc:chgData name="Lynch, Michael" userId="67a869f9-14be-4278-8b55-5e50a85e5b45" providerId="ADAL" clId="{F20FE8A3-A3E0-4A52-8C41-7FDC1269366D}" dt="2022-03-31T15:48:13.676" v="15"/>
        <pc:sldMkLst>
          <pc:docMk/>
          <pc:sldMk cId="3245377572" sldId="287"/>
        </pc:sldMkLst>
      </pc:sldChg>
      <pc:sldChg chg="add del">
        <pc:chgData name="Lynch, Michael" userId="67a869f9-14be-4278-8b55-5e50a85e5b45" providerId="ADAL" clId="{F20FE8A3-A3E0-4A52-8C41-7FDC1269366D}" dt="2022-03-31T15:48:13.676" v="15"/>
        <pc:sldMkLst>
          <pc:docMk/>
          <pc:sldMk cId="376064786" sldId="288"/>
        </pc:sldMkLst>
      </pc:sldChg>
      <pc:sldChg chg="modSp mod">
        <pc:chgData name="Lynch, Michael" userId="67a869f9-14be-4278-8b55-5e50a85e5b45" providerId="ADAL" clId="{F20FE8A3-A3E0-4A52-8C41-7FDC1269366D}" dt="2022-03-31T15:53:19.945" v="28" actId="27636"/>
        <pc:sldMkLst>
          <pc:docMk/>
          <pc:sldMk cId="0" sldId="292"/>
        </pc:sldMkLst>
        <pc:spChg chg="mod">
          <ac:chgData name="Lynch, Michael" userId="67a869f9-14be-4278-8b55-5e50a85e5b45" providerId="ADAL" clId="{F20FE8A3-A3E0-4A52-8C41-7FDC1269366D}" dt="2022-03-31T15:53:19.945" v="28" actId="27636"/>
          <ac:spMkLst>
            <pc:docMk/>
            <pc:sldMk cId="0" sldId="292"/>
            <ac:spMk id="453" creationId="{A1DC2F62-D3BA-4F47-8285-5DBA089859A5}"/>
          </ac:spMkLst>
        </pc:spChg>
      </pc:sldChg>
      <pc:sldChg chg="add del">
        <pc:chgData name="Lynch, Michael" userId="67a869f9-14be-4278-8b55-5e50a85e5b45" providerId="ADAL" clId="{F20FE8A3-A3E0-4A52-8C41-7FDC1269366D}" dt="2022-03-31T15:47:50.608" v="2"/>
        <pc:sldMkLst>
          <pc:docMk/>
          <pc:sldMk cId="0" sldId="295"/>
        </pc:sldMkLst>
      </pc:sldChg>
      <pc:sldChg chg="modSp mod">
        <pc:chgData name="Lynch, Michael" userId="67a869f9-14be-4278-8b55-5e50a85e5b45" providerId="ADAL" clId="{F20FE8A3-A3E0-4A52-8C41-7FDC1269366D}" dt="2022-03-31T15:56:46.194" v="32" actId="27636"/>
        <pc:sldMkLst>
          <pc:docMk/>
          <pc:sldMk cId="1273600768" sldId="301"/>
        </pc:sldMkLst>
        <pc:spChg chg="mod">
          <ac:chgData name="Lynch, Michael" userId="67a869f9-14be-4278-8b55-5e50a85e5b45" providerId="ADAL" clId="{F20FE8A3-A3E0-4A52-8C41-7FDC1269366D}" dt="2022-03-31T15:56:46.194" v="32" actId="27636"/>
          <ac:spMkLst>
            <pc:docMk/>
            <pc:sldMk cId="1273600768" sldId="301"/>
            <ac:spMk id="33" creationId="{E396E8BB-3B4B-4548-92C1-7BBF3D1209F0}"/>
          </ac:spMkLst>
        </pc:spChg>
      </pc:sldChg>
      <pc:sldChg chg="modSp add del mod">
        <pc:chgData name="Lynch, Michael" userId="67a869f9-14be-4278-8b55-5e50a85e5b45" providerId="ADAL" clId="{F20FE8A3-A3E0-4A52-8C41-7FDC1269366D}" dt="2022-03-31T15:48:13.676" v="15"/>
        <pc:sldMkLst>
          <pc:docMk/>
          <pc:sldMk cId="3069510889" sldId="312"/>
        </pc:sldMkLst>
        <pc:spChg chg="mod">
          <ac:chgData name="Lynch, Michael" userId="67a869f9-14be-4278-8b55-5e50a85e5b45" providerId="ADAL" clId="{F20FE8A3-A3E0-4A52-8C41-7FDC1269366D}" dt="2022-03-31T15:48:13.623" v="14"/>
          <ac:spMkLst>
            <pc:docMk/>
            <pc:sldMk cId="3069510889" sldId="312"/>
            <ac:spMk id="2" creationId="{00000000-0000-0000-0000-000000000000}"/>
          </ac:spMkLst>
        </pc:spChg>
      </pc:sldChg>
      <pc:sldChg chg="add del">
        <pc:chgData name="Lynch, Michael" userId="67a869f9-14be-4278-8b55-5e50a85e5b45" providerId="ADAL" clId="{F20FE8A3-A3E0-4A52-8C41-7FDC1269366D}" dt="2022-03-31T15:48:13.676" v="15"/>
        <pc:sldMkLst>
          <pc:docMk/>
          <pc:sldMk cId="1462035351" sldId="313"/>
        </pc:sldMkLst>
      </pc:sldChg>
      <pc:sldChg chg="add del">
        <pc:chgData name="Lynch, Michael" userId="67a869f9-14be-4278-8b55-5e50a85e5b45" providerId="ADAL" clId="{F20FE8A3-A3E0-4A52-8C41-7FDC1269366D}" dt="2022-03-31T15:50:39.572" v="18"/>
        <pc:sldMkLst>
          <pc:docMk/>
          <pc:sldMk cId="177996789" sldId="314"/>
        </pc:sldMkLst>
      </pc:sldChg>
      <pc:sldChg chg="addSp delSp modSp new add del mod modAnim">
        <pc:chgData name="Lynch, Michael" userId="67a869f9-14be-4278-8b55-5e50a85e5b45" providerId="ADAL" clId="{F20FE8A3-A3E0-4A52-8C41-7FDC1269366D}" dt="2022-03-31T16:04:13.010" v="34" actId="47"/>
        <pc:sldMkLst>
          <pc:docMk/>
          <pc:sldMk cId="2138586503" sldId="315"/>
        </pc:sldMkLst>
        <pc:spChg chg="del">
          <ac:chgData name="Lynch, Michael" userId="67a869f9-14be-4278-8b55-5e50a85e5b45" providerId="ADAL" clId="{F20FE8A3-A3E0-4A52-8C41-7FDC1269366D}" dt="2022-03-31T15:51:45.388" v="21" actId="478"/>
          <ac:spMkLst>
            <pc:docMk/>
            <pc:sldMk cId="2138586503" sldId="315"/>
            <ac:spMk id="2" creationId="{1F5200DC-93A4-424B-81FE-6B17AD75F938}"/>
          </ac:spMkLst>
        </pc:spChg>
        <pc:spChg chg="del">
          <ac:chgData name="Lynch, Michael" userId="67a869f9-14be-4278-8b55-5e50a85e5b45" providerId="ADAL" clId="{F20FE8A3-A3E0-4A52-8C41-7FDC1269366D}" dt="2022-03-31T15:51:38.489" v="20"/>
          <ac:spMkLst>
            <pc:docMk/>
            <pc:sldMk cId="2138586503" sldId="315"/>
            <ac:spMk id="3" creationId="{E77B1273-22FC-4EEB-9E09-FB97291D8FB6}"/>
          </ac:spMkLst>
        </pc:spChg>
        <pc:picChg chg="add mod">
          <ac:chgData name="Lynch, Michael" userId="67a869f9-14be-4278-8b55-5e50a85e5b45" providerId="ADAL" clId="{F20FE8A3-A3E0-4A52-8C41-7FDC1269366D}" dt="2022-03-31T15:52:12.008" v="26" actId="14100"/>
          <ac:picMkLst>
            <pc:docMk/>
            <pc:sldMk cId="2138586503" sldId="315"/>
            <ac:picMk id="4" creationId="{8FC57B2A-C724-4C83-951A-1683BA21E5F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'Data Tables'!$D$12</c:f>
              <c:strCache>
                <c:ptCount val="1"/>
                <c:pt idx="0">
                  <c:v>Illinois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12-4CF5-9575-13F3A06203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12-4CF5-9575-13F3A06203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12-4CF5-9575-13F3A06203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12-4CF5-9575-13F3A06203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612-4CF5-9575-13F3A06203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612-4CF5-9575-13F3A06203A9}"/>
              </c:ext>
            </c:extLst>
          </c:dPt>
          <c:cat>
            <c:strRef>
              <c:f>'Data Tables'!$C$13:$C$18</c:f>
              <c:strCache>
                <c:ptCount val="6"/>
                <c:pt idx="0">
                  <c:v>Cropland</c:v>
                </c:pt>
                <c:pt idx="1">
                  <c:v>Pasture</c:v>
                </c:pt>
                <c:pt idx="2">
                  <c:v>Forest</c:v>
                </c:pt>
                <c:pt idx="3">
                  <c:v>Urban</c:v>
                </c:pt>
                <c:pt idx="4">
                  <c:v>Protected Areas</c:v>
                </c:pt>
                <c:pt idx="5">
                  <c:v>Misc</c:v>
                </c:pt>
              </c:strCache>
            </c:strRef>
          </c:cat>
          <c:val>
            <c:numRef>
              <c:f>'Data Tables'!$D$13:$D$18</c:f>
              <c:numCache>
                <c:formatCode>0.00%</c:formatCode>
                <c:ptCount val="6"/>
                <c:pt idx="0">
                  <c:v>0.67</c:v>
                </c:pt>
                <c:pt idx="1">
                  <c:v>0.05</c:v>
                </c:pt>
                <c:pt idx="2">
                  <c:v>0.13</c:v>
                </c:pt>
                <c:pt idx="3">
                  <c:v>6.7100000000000007E-2</c:v>
                </c:pt>
                <c:pt idx="4">
                  <c:v>4.1599999999999998E-2</c:v>
                </c:pt>
                <c:pt idx="5">
                  <c:v>4.1300000000000003E-2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612-4CF5-9575-13F3A0620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'Data Tables'!$E$22</c:f>
              <c:strCache>
                <c:ptCount val="1"/>
                <c:pt idx="0">
                  <c:v>Owned Areas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Tables'!$C$23:$C$27</c:f>
              <c:strCache>
                <c:ptCount val="5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  <c:pt idx="3">
                  <c:v>Private</c:v>
                </c:pt>
                <c:pt idx="4">
                  <c:v>Municipal Park</c:v>
                </c:pt>
              </c:strCache>
            </c:strRef>
          </c:cat>
          <c:val>
            <c:numRef>
              <c:f>'Data Tables'!$E$23:$E$27</c:f>
              <c:numCache>
                <c:formatCode>_(* #,##0_);_(* \(#,##0\);_(* "-"??_);_(@_)</c:formatCode>
                <c:ptCount val="5"/>
                <c:pt idx="0">
                  <c:v>435611</c:v>
                </c:pt>
                <c:pt idx="1">
                  <c:v>395837</c:v>
                </c:pt>
                <c:pt idx="2">
                  <c:v>205894</c:v>
                </c:pt>
                <c:pt idx="3">
                  <c:v>40871</c:v>
                </c:pt>
                <c:pt idx="4">
                  <c:v>106404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84-4DDF-A92F-5C8EF5A5C653}"/>
            </c:ext>
          </c:extLst>
        </c:ser>
        <c:ser>
          <c:idx val="1"/>
          <c:order val="1"/>
          <c:tx>
            <c:strRef>
              <c:f>'Data Tables'!$F$22</c:f>
              <c:strCache>
                <c:ptCount val="1"/>
                <c:pt idx="0">
                  <c:v>Areas under Easement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'Data Tables'!$C$23:$C$27</c:f>
              <c:strCache>
                <c:ptCount val="5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  <c:pt idx="3">
                  <c:v>Private</c:v>
                </c:pt>
                <c:pt idx="4">
                  <c:v>Municipal Park</c:v>
                </c:pt>
              </c:strCache>
            </c:strRef>
          </c:cat>
          <c:val>
            <c:numRef>
              <c:f>'Data Tables'!$F$23:$F$27</c:f>
              <c:numCache>
                <c:formatCode>_(* #,##0_);_(* \(#,##0\);_(* "-"??_);_(@_)</c:formatCode>
                <c:ptCount val="5"/>
                <c:pt idx="0">
                  <c:v>93051</c:v>
                </c:pt>
                <c:pt idx="1">
                  <c:v>13702</c:v>
                </c:pt>
                <c:pt idx="2">
                  <c:v>94773</c:v>
                </c:pt>
                <c:pt idx="3">
                  <c:v>33739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84-4DDF-A92F-5C8EF5A5C653}"/>
            </c:ext>
          </c:extLst>
        </c:ser>
        <c:ser>
          <c:idx val="2"/>
          <c:order val="2"/>
          <c:tx>
            <c:strRef>
              <c:f>'Data Tables'!$G$22</c:f>
              <c:strCache>
                <c:ptCount val="1"/>
                <c:pt idx="0">
                  <c:v>Nature Preserves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'Data Tables'!$C$23:$C$27</c:f>
              <c:strCache>
                <c:ptCount val="5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  <c:pt idx="3">
                  <c:v>Private</c:v>
                </c:pt>
                <c:pt idx="4">
                  <c:v>Municipal Park</c:v>
                </c:pt>
              </c:strCache>
            </c:strRef>
          </c:cat>
          <c:val>
            <c:numRef>
              <c:f>'Data Tables'!$G$23:$G$27</c:f>
              <c:numCache>
                <c:formatCode>_(* #,##0_);_(* \(#,##0\);_(* "-"??_);_(@_)</c:formatCode>
                <c:ptCount val="5"/>
                <c:pt idx="0">
                  <c:v>3889</c:v>
                </c:pt>
                <c:pt idx="1">
                  <c:v>59349</c:v>
                </c:pt>
                <c:pt idx="2">
                  <c:v>32800</c:v>
                </c:pt>
                <c:pt idx="3">
                  <c:v>13403</c:v>
                </c:pt>
                <c:pt idx="4">
                  <c:v>5726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84-4DDF-A92F-5C8EF5A5C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6308552"/>
        <c:axId val="636307272"/>
      </c:barChart>
      <c:catAx>
        <c:axId val="636308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307272"/>
        <c:crosses val="autoZero"/>
        <c:auto val="1"/>
        <c:lblAlgn val="ctr"/>
        <c:lblOffset val="100"/>
        <c:noMultiLvlLbl val="0"/>
      </c:catAx>
      <c:valAx>
        <c:axId val="636307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308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Tables'!$D$36</c:f>
              <c:strCache>
                <c:ptCount val="1"/>
                <c:pt idx="0">
                  <c:v>Total Acres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8E3-4458-AD4B-CA97E7A82ED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8E3-4458-AD4B-CA97E7A82ED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8E3-4458-AD4B-CA97E7A82ED6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8E3-4458-AD4B-CA97E7A82ED6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8E3-4458-AD4B-CA97E7A82ED6}"/>
              </c:ext>
            </c:extLst>
          </c:dPt>
          <c:cat>
            <c:strRef>
              <c:f>'Data Tables'!$C$37:$C$47</c:f>
              <c:strCache>
                <c:ptCount val="10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  <c:pt idx="3">
                  <c:v>Private</c:v>
                </c:pt>
                <c:pt idx="4">
                  <c:v>Municipal Park</c:v>
                </c:pt>
                <c:pt idx="5">
                  <c:v>CRP</c:v>
                </c:pt>
                <c:pt idx="6">
                  <c:v>Forestry Development</c:v>
                </c:pt>
                <c:pt idx="7">
                  <c:v>CREP</c:v>
                </c:pt>
                <c:pt idx="8">
                  <c:v>CSP</c:v>
                </c:pt>
                <c:pt idx="9">
                  <c:v>IRAP</c:v>
                </c:pt>
              </c:strCache>
              <c:extLst/>
            </c:strRef>
          </c:cat>
          <c:val>
            <c:numRef>
              <c:f>'Data Tables'!$D$37:$D$47</c:f>
              <c:numCache>
                <c:formatCode>_(* #,##0_);_(* \(#,##0\);_(* "-"??_);_(@_)</c:formatCode>
                <c:ptCount val="10"/>
                <c:pt idx="0">
                  <c:v>540026.6</c:v>
                </c:pt>
                <c:pt idx="1">
                  <c:v>469745.98</c:v>
                </c:pt>
                <c:pt idx="2">
                  <c:v>334198.36</c:v>
                </c:pt>
                <c:pt idx="3">
                  <c:v>91635.24</c:v>
                </c:pt>
                <c:pt idx="4">
                  <c:v>112252.94</c:v>
                </c:pt>
                <c:pt idx="5" formatCode="#,##0">
                  <c:v>749743</c:v>
                </c:pt>
                <c:pt idx="6" formatCode="#,##0">
                  <c:v>545000</c:v>
                </c:pt>
                <c:pt idx="7" formatCode="#,##0">
                  <c:v>92000</c:v>
                </c:pt>
                <c:pt idx="8" formatCode="#,##0">
                  <c:v>103085</c:v>
                </c:pt>
                <c:pt idx="9" formatCode="#,##0">
                  <c:v>25540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98E3-4458-AD4B-CA97E7A82E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1353808"/>
        <c:axId val="481356048"/>
      </c:barChart>
      <c:catAx>
        <c:axId val="48135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356048"/>
        <c:crosses val="autoZero"/>
        <c:auto val="1"/>
        <c:lblAlgn val="ctr"/>
        <c:lblOffset val="100"/>
        <c:noMultiLvlLbl val="0"/>
      </c:catAx>
      <c:valAx>
        <c:axId val="481356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1353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Tables'!$E$72</c:f>
              <c:strCache>
                <c:ptCount val="1"/>
                <c:pt idx="0">
                  <c:v>Cost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Tables'!$C$73:$C$77</c:f>
              <c:strCache>
                <c:ptCount val="5"/>
                <c:pt idx="0">
                  <c:v>OLT</c:v>
                </c:pt>
                <c:pt idx="1">
                  <c:v>IRAP (lease)</c:v>
                </c:pt>
                <c:pt idx="2">
                  <c:v>NAAF</c:v>
                </c:pt>
                <c:pt idx="3">
                  <c:v>PR/DJ</c:v>
                </c:pt>
                <c:pt idx="4">
                  <c:v>Other</c:v>
                </c:pt>
              </c:strCache>
            </c:strRef>
          </c:cat>
          <c:val>
            <c:numRef>
              <c:f>'Data Tables'!$E$73:$E$77</c:f>
              <c:numCache>
                <c:formatCode>_("$"* #,##0_);_("$"* \(#,##0\);_("$"* "-"??_);_(@_)</c:formatCode>
                <c:ptCount val="5"/>
                <c:pt idx="0">
                  <c:v>29181643</c:v>
                </c:pt>
                <c:pt idx="1">
                  <c:v>17350000</c:v>
                </c:pt>
                <c:pt idx="2">
                  <c:v>9670745</c:v>
                </c:pt>
                <c:pt idx="3">
                  <c:v>8488320</c:v>
                </c:pt>
                <c:pt idx="4">
                  <c:v>3522973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E7-424A-950E-F34C986D3C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0195944"/>
        <c:axId val="650197256"/>
      </c:barChart>
      <c:catAx>
        <c:axId val="650195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Fund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0197256"/>
        <c:crosses val="autoZero"/>
        <c:auto val="1"/>
        <c:lblAlgn val="ctr"/>
        <c:lblOffset val="100"/>
        <c:noMultiLvlLbl val="0"/>
      </c:catAx>
      <c:valAx>
        <c:axId val="650197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Total Spending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0195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Tables'!$D$72</c:f>
              <c:strCache>
                <c:ptCount val="1"/>
                <c:pt idx="0">
                  <c:v>Acres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'Data Tables'!$C$73:$C$77</c:f>
              <c:strCache>
                <c:ptCount val="5"/>
                <c:pt idx="0">
                  <c:v>OLT</c:v>
                </c:pt>
                <c:pt idx="1">
                  <c:v>IRAP (lease)</c:v>
                </c:pt>
                <c:pt idx="2">
                  <c:v>NAAF</c:v>
                </c:pt>
                <c:pt idx="3">
                  <c:v>PR/DJ</c:v>
                </c:pt>
                <c:pt idx="4">
                  <c:v>Other</c:v>
                </c:pt>
              </c:strCache>
            </c:strRef>
          </c:cat>
          <c:val>
            <c:numRef>
              <c:f>'Data Tables'!$D$73:$D$77</c:f>
              <c:numCache>
                <c:formatCode>_(* #,##0_);_(* \(#,##0\);_(* "-"??_);_(@_)</c:formatCode>
                <c:ptCount val="5"/>
                <c:pt idx="0">
                  <c:v>9323</c:v>
                </c:pt>
                <c:pt idx="1">
                  <c:v>26000</c:v>
                </c:pt>
                <c:pt idx="2">
                  <c:v>4040</c:v>
                </c:pt>
                <c:pt idx="3">
                  <c:v>2854</c:v>
                </c:pt>
                <c:pt idx="4">
                  <c:v>2668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3E-4317-B2BC-8C3BA0847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9929976"/>
        <c:axId val="749931288"/>
      </c:barChart>
      <c:catAx>
        <c:axId val="749929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Fund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931288"/>
        <c:crosses val="autoZero"/>
        <c:auto val="1"/>
        <c:lblAlgn val="ctr"/>
        <c:lblOffset val="100"/>
        <c:noMultiLvlLbl val="0"/>
      </c:catAx>
      <c:valAx>
        <c:axId val="749931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Acres Added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929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6469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316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141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9533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944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5227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623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7936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5694cd56_0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35694cd56_0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70920-F199-4155-A5C0-E11EC6EF8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14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70920-F199-4155-A5C0-E11EC6EF8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941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70920-F199-4155-A5C0-E11EC6EF8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236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70920-F199-4155-A5C0-E11EC6EF8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90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70920-F199-4155-A5C0-E11EC6EF8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75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70920-F199-4155-A5C0-E11EC6EF8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057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70920-F199-4155-A5C0-E11EC6EF8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133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70920-F199-4155-A5C0-E11EC6EF8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492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C70920-F199-4155-A5C0-E11EC6EF8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94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284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9550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96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0306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38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1_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0" name="Google Shape;20;p4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AF4A-7AE6-41F7-A3DC-5481312D6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DC6F4-3847-484C-97C0-5C1A5DE4E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F58B2-F8A9-4FE3-BEAF-66A7EAB14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ECB0C-399C-40DF-B2B7-800B4557C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D2820-0282-4EB2-912A-1E76A6417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22052-2962-4A9C-9464-D1D98500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206FC-9311-4090-B125-121A79C2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7544FD-3B68-43EA-A383-ACA4C8E9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1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EC385-753B-4410-914A-52598B01F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A0DE9-F099-42CB-A2EA-100FF3B1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29806-47A1-410B-9111-528A3E56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1983B-E082-48DF-8B0C-C227577E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14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5BE5CD-B728-4120-BF03-C55C18E00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CC7B5-6E75-4909-8418-48688532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457C5-160B-409D-A3D2-1CAAC197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6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E8B1-72A5-444C-A8E4-8B7F5FA4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6C8BB-1901-4C29-985C-D5ADBD142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33A9B-B866-41C0-85A0-AD351644D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5F03B-85D7-47FB-A407-27BD697D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6673F-05E6-402F-9D58-5A76EFA2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18D24-8DBE-4305-A381-AECE168D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36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5EFF8-8BA5-4B18-955D-134A2E1F2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127819-FBE8-4EDA-9869-A15A232C1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58A5F-995F-4E6B-A38A-73ACF0CE8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DFF48-F78F-49AB-A645-BB2F14AEA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61F7E-DE4C-4AFF-9D0C-EDDED1C38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34C0F-3A6E-453E-BD73-A2260BAD7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E83FB-468A-41FC-8655-01F662920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CF99B-9241-462D-9264-4A9BCD4E1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DB73-2CAA-4DF4-92FD-3F5FC6714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6F64C-622D-4DB9-8CD5-3DF0842C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05D2-8F51-4BB2-A902-07A15911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90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5BD0F1-AB17-4E17-BED4-665620BB3C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F46E68-FEAE-43CA-BD22-477C54F31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5BA61-149A-44BB-B2A8-24A12DB9D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570E1-B4BF-4212-B240-210DCBD26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C7603-78A6-40E2-A726-9934C9316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4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400300"/>
            <a:ext cx="75438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543300"/>
            <a:ext cx="6858000" cy="74295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10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2566786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82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57450"/>
            <a:ext cx="7543800" cy="1257300"/>
          </a:xfrm>
        </p:spPr>
        <p:txBody>
          <a:bodyPr anchor="b" anchorCtr="0"/>
          <a:lstStyle>
            <a:lvl1pPr algn="l">
              <a:defRPr sz="405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714750"/>
            <a:ext cx="6858000" cy="6858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09078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ig image">
  <p:cSld name="TITLE_1_2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6" name="Google Shape;26;p5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457201"/>
            <a:ext cx="3657600" cy="282549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57201"/>
            <a:ext cx="3657600" cy="282549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34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996948"/>
            <a:ext cx="3657600" cy="2286000"/>
          </a:xfrm>
        </p:spPr>
        <p:txBody>
          <a:bodyPr anchor="t" anchorCtr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457200"/>
            <a:ext cx="3657600" cy="479822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996948"/>
            <a:ext cx="3657600" cy="2286000"/>
          </a:xfrm>
        </p:spPr>
        <p:txBody>
          <a:bodyPr anchor="t" anchorCtr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937022"/>
            <a:ext cx="36576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89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23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4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405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342900"/>
            <a:ext cx="4594934" cy="3086099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342900"/>
            <a:ext cx="2673657" cy="3086100"/>
          </a:xfrm>
        </p:spPr>
        <p:txBody>
          <a:bodyPr>
            <a:normAutofit/>
          </a:bodyPr>
          <a:lstStyle>
            <a:lvl1pPr marL="0" indent="0">
              <a:buNone/>
              <a:defRPr sz="157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53444" y="1885752"/>
            <a:ext cx="28575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089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3429000"/>
            <a:ext cx="6784848" cy="1200150"/>
          </a:xfrm>
        </p:spPr>
        <p:txBody>
          <a:bodyPr anchor="b">
            <a:normAutofit/>
          </a:bodyPr>
          <a:lstStyle>
            <a:lvl1pPr algn="l">
              <a:defRPr sz="405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342900"/>
            <a:ext cx="7543800" cy="21717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2628900"/>
            <a:ext cx="7391400" cy="603647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48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514350"/>
            <a:ext cx="7239000" cy="291465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72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514351"/>
            <a:ext cx="1828800" cy="40576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514351"/>
            <a:ext cx="5715000" cy="36576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51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23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4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3" name="Google Shape;43;p8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41001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65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15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94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38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0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26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10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86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971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9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0" name="Google Shape;50;p9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41000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3043281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3"/>
          </p:nvPr>
        </p:nvSpPr>
        <p:spPr>
          <a:xfrm>
            <a:off x="5245562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5701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11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14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4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22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82DAD-A722-4846-9648-A1A933FF3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86B07-8154-4E02-9709-45ECDBB4A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D2748-E1A2-46D9-8893-E912E78B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503BC-8E47-4703-84CE-880AD61C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9F594-BEA7-4EC0-94C9-798F51B2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8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74E51-1D77-4028-A241-6EC3DC62D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36966-0D00-48CC-B7A3-1D6CCFBB0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79533-11FF-43A3-BA6A-A6A847A6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042E4-F665-4B6E-8565-A72A61E5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0CA2-0D9B-4048-A2A7-EA228D34A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2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AC731-4ED3-4414-8CF8-A52536EE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8508B-0A38-4B24-B1D5-1F19FDB09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DA72F-CF55-43B8-94A1-08EECB441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332FB-3327-4FF8-B011-6C031541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A03CF-B97A-42E1-B17F-EC0949E9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0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CB1B-C62F-4844-A03E-4BBEDD5EA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63D23-EDD3-4F1E-8D9D-06AF04CF1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F4A43-916D-4E53-BE8F-0CDFB9357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D0182-384A-413C-A6FC-3737C017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9C55C-EF92-4F3E-A000-8F47F41D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CF6B3-3131-4B5E-9CBD-7C54BADB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9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▸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61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D2E854-2513-4121-8AEE-EF762423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2A2D0-A111-499C-A2C8-4A1FDE3F3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6529C-92FB-481C-A58F-4C10B43EE5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CFC96-CDA2-40FB-81C3-C7F6F9C52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27B55-C26F-4F60-8A8E-9CE271B67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7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3429000"/>
            <a:ext cx="6781800" cy="12001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514350"/>
            <a:ext cx="7543800" cy="29146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46565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2322491-E909-45BD-B11C-378BEFB04443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4656582"/>
            <a:ext cx="487386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4265676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52B91462-52ED-47B3-A17B-BFC9CF64A0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285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777240" y="4629150"/>
            <a:ext cx="7543800" cy="20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41367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405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5740" indent="-20574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45770" indent="-20574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65151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85725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02870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23444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426464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164592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1851660" indent="-17145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5A0A8-D11E-427F-BAE0-151920FC10C5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5B22DD4D-CD9A-49FC-926B-1F312572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7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4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g"/><Relationship Id="rId18" Type="http://schemas.openxmlformats.org/officeDocument/2006/relationships/image" Target="../media/image71.png"/><Relationship Id="rId26" Type="http://schemas.openxmlformats.org/officeDocument/2006/relationships/image" Target="../media/image79.jpg"/><Relationship Id="rId39" Type="http://schemas.openxmlformats.org/officeDocument/2006/relationships/image" Target="../media/image92.jpg"/><Relationship Id="rId3" Type="http://schemas.openxmlformats.org/officeDocument/2006/relationships/image" Target="../media/image56.jpg"/><Relationship Id="rId21" Type="http://schemas.openxmlformats.org/officeDocument/2006/relationships/image" Target="../media/image74.png"/><Relationship Id="rId34" Type="http://schemas.openxmlformats.org/officeDocument/2006/relationships/image" Target="../media/image87.jpg"/><Relationship Id="rId42" Type="http://schemas.openxmlformats.org/officeDocument/2006/relationships/image" Target="../media/image95.jpg"/><Relationship Id="rId7" Type="http://schemas.openxmlformats.org/officeDocument/2006/relationships/image" Target="../media/image60.png"/><Relationship Id="rId12" Type="http://schemas.openxmlformats.org/officeDocument/2006/relationships/image" Target="../media/image65.jp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33" Type="http://schemas.openxmlformats.org/officeDocument/2006/relationships/image" Target="../media/image86.jpg"/><Relationship Id="rId38" Type="http://schemas.openxmlformats.org/officeDocument/2006/relationships/image" Target="../media/image91.jpg"/><Relationship Id="rId2" Type="http://schemas.openxmlformats.org/officeDocument/2006/relationships/image" Target="../media/image55.jp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jpg"/><Relationship Id="rId41" Type="http://schemas.openxmlformats.org/officeDocument/2006/relationships/image" Target="../media/image9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24" Type="http://schemas.openxmlformats.org/officeDocument/2006/relationships/image" Target="../media/image77.png"/><Relationship Id="rId32" Type="http://schemas.openxmlformats.org/officeDocument/2006/relationships/image" Target="../media/image85.jpg"/><Relationship Id="rId37" Type="http://schemas.openxmlformats.org/officeDocument/2006/relationships/image" Target="../media/image90.png"/><Relationship Id="rId40" Type="http://schemas.openxmlformats.org/officeDocument/2006/relationships/image" Target="../media/image93.jpg"/><Relationship Id="rId5" Type="http://schemas.openxmlformats.org/officeDocument/2006/relationships/image" Target="../media/image58.jp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jpg"/><Relationship Id="rId36" Type="http://schemas.openxmlformats.org/officeDocument/2006/relationships/image" Target="../media/image89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4.jpg"/><Relationship Id="rId4" Type="http://schemas.openxmlformats.org/officeDocument/2006/relationships/image" Target="../media/image57.jp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jpg"/><Relationship Id="rId30" Type="http://schemas.openxmlformats.org/officeDocument/2006/relationships/image" Target="../media/image83.jpg"/><Relationship Id="rId35" Type="http://schemas.openxmlformats.org/officeDocument/2006/relationships/image" Target="../media/image8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7" name="Google Shape;76;p14">
            <a:extLst>
              <a:ext uri="{FF2B5EF4-FFF2-40B4-BE49-F238E27FC236}">
                <a16:creationId xmlns:a16="http://schemas.microsoft.com/office/drawing/2014/main" id="{24ECBD07-AFB2-47A5-9001-7483ED8D919C}"/>
              </a:ext>
            </a:extLst>
          </p:cNvPr>
          <p:cNvSpPr txBox="1">
            <a:spLocks/>
          </p:cNvSpPr>
          <p:nvPr/>
        </p:nvSpPr>
        <p:spPr>
          <a:xfrm>
            <a:off x="648300" y="1997848"/>
            <a:ext cx="4229100" cy="236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3600">
                <a:solidFill>
                  <a:schemeClr val="bg2"/>
                </a:solidFill>
              </a:rPr>
              <a:t>The State of </a:t>
            </a:r>
            <a:r>
              <a:rPr lang="en-US" sz="3600">
                <a:solidFill>
                  <a:schemeClr val="accent1">
                    <a:lumMod val="75000"/>
                  </a:schemeClr>
                </a:solidFill>
              </a:rPr>
              <a:t>Conservation</a:t>
            </a:r>
            <a:r>
              <a:rPr lang="en-US" sz="3600"/>
              <a:t> </a:t>
            </a:r>
            <a:r>
              <a:rPr lang="en-US" sz="3600">
                <a:solidFill>
                  <a:schemeClr val="bg2"/>
                </a:solidFill>
              </a:rPr>
              <a:t>in Illinois: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3749807" y="1534350"/>
            <a:ext cx="3649917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Targeting high-demand counties with growth bonuses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Advertising program to CRP, EQIP, and WRP landowners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Promoting the benefits of pollinator planting </a:t>
            </a:r>
            <a:endParaRPr lang="en-US" sz="2000" dirty="0">
              <a:effectLst/>
              <a:latin typeface="Karl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F9A326D-2708-41CA-80EE-3500523EF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12" y="359200"/>
            <a:ext cx="3419395" cy="4425100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727" y="514350"/>
            <a:ext cx="4801500" cy="864850"/>
          </a:xfrm>
        </p:spPr>
        <p:txBody>
          <a:bodyPr/>
          <a:lstStyle/>
          <a:p>
            <a:r>
              <a:rPr lang="en-US" dirty="0"/>
              <a:t>IRAP Expansion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326647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381099" y="2798525"/>
            <a:ext cx="2377469" cy="18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Forestry Development</a:t>
            </a:r>
            <a:endParaRPr dirty="0">
              <a:solidFill>
                <a:schemeClr val="accent1">
                  <a:lumMod val="5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248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547" y="317551"/>
            <a:ext cx="3023545" cy="1229710"/>
          </a:xfrm>
        </p:spPr>
        <p:txBody>
          <a:bodyPr/>
          <a:lstStyle/>
          <a:p>
            <a:r>
              <a:rPr lang="en-US" dirty="0"/>
              <a:t>Forestry Cost-Share Program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1F93B3F-1403-4AA6-BB81-C344B5F4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91" y="248491"/>
            <a:ext cx="3590491" cy="4646518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2D1FB22-3620-4839-84C4-8BA84786DB66}"/>
              </a:ext>
            </a:extLst>
          </p:cNvPr>
          <p:cNvSpPr txBox="1">
            <a:spLocks/>
          </p:cNvSpPr>
          <p:nvPr/>
        </p:nvSpPr>
        <p:spPr>
          <a:xfrm>
            <a:off x="3749807" y="1534350"/>
            <a:ext cx="3649917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Private forest owners receive financial and technical assistance with management </a:t>
            </a: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timber stand improvement</a:t>
            </a: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control of exotic species</a:t>
            </a: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wildlife habitat. 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Limited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by the number of interested landowners and District Foresters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Nearly 10,000 properties currently enrolled</a:t>
            </a:r>
          </a:p>
        </p:txBody>
      </p:sp>
    </p:spTree>
    <p:extLst>
      <p:ext uri="{BB962C8B-B14F-4D97-AF65-F5344CB8AC3E}">
        <p14:creationId xmlns:p14="http://schemas.microsoft.com/office/powerpoint/2010/main" val="4096406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5D4BB7D0-3687-460B-89AC-812507A7D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91" y="248491"/>
            <a:ext cx="3590492" cy="4646518"/>
          </a:xfrm>
          <a:prstGeom prst="rect">
            <a:avLst/>
          </a:prstGeom>
        </p:spPr>
      </p:pic>
      <p:sp>
        <p:nvSpPr>
          <p:cNvPr id="8" name="Title 16">
            <a:extLst>
              <a:ext uri="{FF2B5EF4-FFF2-40B4-BE49-F238E27FC236}">
                <a16:creationId xmlns:a16="http://schemas.microsoft.com/office/drawing/2014/main" id="{BF85D91A-5C61-45F5-B158-A6121CE0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547" y="317551"/>
            <a:ext cx="3023545" cy="1229710"/>
          </a:xfrm>
        </p:spPr>
        <p:txBody>
          <a:bodyPr/>
          <a:lstStyle/>
          <a:p>
            <a:r>
              <a:rPr lang="en-US" dirty="0"/>
              <a:t>Forestry Legacy Program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DAC90A-FC21-4319-BCD6-89D9817343A1}"/>
              </a:ext>
            </a:extLst>
          </p:cNvPr>
          <p:cNvSpPr txBox="1">
            <a:spLocks/>
          </p:cNvSpPr>
          <p:nvPr/>
        </p:nvSpPr>
        <p:spPr>
          <a:xfrm>
            <a:off x="3749807" y="1534350"/>
            <a:ext cx="3649917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Encourages the voluntary protection of privately owned forest lands through conservation easements or land purchases</a:t>
            </a: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Recreation </a:t>
            </a: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Wildlife habitat,</a:t>
            </a: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Timber products.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Administered by the U.S. Forest Service in partnership with State agencies 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20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Currently, there are 3 areas of eligibility in Illinois and 8 properties enrolled.</a:t>
            </a:r>
          </a:p>
        </p:txBody>
      </p:sp>
    </p:spTree>
    <p:extLst>
      <p:ext uri="{BB962C8B-B14F-4D97-AF65-F5344CB8AC3E}">
        <p14:creationId xmlns:p14="http://schemas.microsoft.com/office/powerpoint/2010/main" val="35067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381099" y="2798525"/>
            <a:ext cx="2377469" cy="18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Karla"/>
                <a:cs typeface="Karla"/>
                <a:sym typeface="Karla"/>
              </a:rPr>
              <a:t>Illinois Nature Preserves Commission</a:t>
            </a:r>
            <a:endParaRPr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87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3365938" y="1150883"/>
            <a:ext cx="3672636" cy="322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127000" indent="0">
              <a:buNone/>
            </a:pPr>
            <a:r>
              <a:rPr lang="en-US" sz="1800" b="1" dirty="0"/>
              <a:t>The original INAI work continues</a:t>
            </a:r>
            <a:r>
              <a:rPr lang="en-US" sz="1800" dirty="0"/>
              <a:t>….as of February 2022:</a:t>
            </a: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1,520 INAIs (shown in tan) totaling approximately 491,110 acres.</a:t>
            </a: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618 INAIs with all or portions protected by INPC (shown in brown)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totaling 120,996 acres </a:t>
            </a:r>
            <a:r>
              <a:rPr lang="en-US" sz="1800" dirty="0"/>
              <a:t>(nature preserves and land &amp; water reserves)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Other INAIs may be protected under conservation easement mechanisms besides INPC programs.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6C8FC17-C89A-42A5-A342-417EF20A3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834" y="0"/>
            <a:ext cx="3907379" cy="5056608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983" y="-15762"/>
            <a:ext cx="4801500" cy="882586"/>
          </a:xfrm>
        </p:spPr>
        <p:txBody>
          <a:bodyPr/>
          <a:lstStyle/>
          <a:p>
            <a:r>
              <a:rPr lang="en-US" dirty="0"/>
              <a:t>Nature Preserves &amp; Land and Water Reserves</a:t>
            </a:r>
          </a:p>
        </p:txBody>
      </p:sp>
    </p:spTree>
    <p:extLst>
      <p:ext uri="{BB962C8B-B14F-4D97-AF65-F5344CB8AC3E}">
        <p14:creationId xmlns:p14="http://schemas.microsoft.com/office/powerpoint/2010/main" val="2357265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381099" y="2798525"/>
            <a:ext cx="2377469" cy="18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ontserrat" panose="00000500000000000000" pitchFamily="2" charset="0"/>
                <a:ea typeface="Karla"/>
                <a:cs typeface="Karla"/>
                <a:sym typeface="Karla"/>
              </a:rPr>
              <a:t>Additional Programs</a:t>
            </a:r>
            <a:endParaRPr dirty="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34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575285" y="1367590"/>
            <a:ext cx="6463289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 Space Lands Acquisition and Development: </a:t>
            </a:r>
            <a:r>
              <a:rPr lang="en-US" sz="1800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DNR grants to local governments for public parks and open space. 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1800" b="1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Conservation Stewardship Program:</a:t>
            </a:r>
            <a:r>
              <a:rPr lang="en-US" sz="18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DNR certification of land under a conservation management plan to receive reduced property taxes.</a:t>
            </a:r>
            <a:endParaRPr lang="en-US" sz="1800" dirty="0">
              <a:effectLst/>
              <a:latin typeface="Karl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Stream Bank Stabilization and Restoration Program: </a:t>
            </a:r>
            <a:r>
              <a:rPr lang="en-US" sz="1800" b="1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IDOA program </a:t>
            </a:r>
            <a:r>
              <a:rPr lang="en-US" sz="1800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demonstrating effective, inexpensive vegetative and bio-engineering techniques for limiting stream bank erosion and preserving aquatic habitats.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1800" b="1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Solar Pollinator Program: </a:t>
            </a:r>
            <a:r>
              <a:rPr lang="en-US" sz="18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IDNR certifies solar sites that meet criteria for providing pollinator habitat at solar facilities. </a:t>
            </a:r>
            <a:endParaRPr lang="en-US" sz="1800" b="1" dirty="0">
              <a:effectLst/>
              <a:latin typeface="Karl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Encouraging Conservation</a:t>
            </a:r>
          </a:p>
        </p:txBody>
      </p:sp>
    </p:spTree>
    <p:extLst>
      <p:ext uri="{BB962C8B-B14F-4D97-AF65-F5344CB8AC3E}">
        <p14:creationId xmlns:p14="http://schemas.microsoft.com/office/powerpoint/2010/main" val="1273600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5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453" name="Text Placeholder 3">
            <a:extLst>
              <a:ext uri="{FF2B5EF4-FFF2-40B4-BE49-F238E27FC236}">
                <a16:creationId xmlns:a16="http://schemas.microsoft.com/office/drawing/2014/main" id="{A1DC2F62-D3BA-4F47-8285-5DBA089859A5}"/>
              </a:ext>
            </a:extLst>
          </p:cNvPr>
          <p:cNvSpPr txBox="1">
            <a:spLocks/>
          </p:cNvSpPr>
          <p:nvPr/>
        </p:nvSpPr>
        <p:spPr>
          <a:xfrm>
            <a:off x="575285" y="1367590"/>
            <a:ext cx="6463289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85750" indent="-285750"/>
            <a:r>
              <a:rPr lang="en-US" sz="1800" b="1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  <a:r>
              <a:rPr lang="en-US" sz="1800" b="1" dirty="0">
                <a:solidFill>
                  <a:schemeClr val="bg1"/>
                </a:solidFill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800" b="1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data from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USDA Economic Research Service</a:t>
            </a:r>
          </a:p>
          <a:p>
            <a:pPr marL="285750" indent="-285750"/>
            <a:r>
              <a:rPr lang="en-US" sz="1800" b="1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Protection and Conservation data from 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Illinois Department of Natural Resources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Prairie State Conservation Coalition</a:t>
            </a:r>
          </a:p>
          <a:p>
            <a:pPr marL="742950" lvl="1" indent="-285750"/>
            <a:r>
              <a:rPr lang="en-US" sz="1800" dirty="0" err="1">
                <a:solidFill>
                  <a:schemeClr val="bg1"/>
                </a:solidFill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Openlands</a:t>
            </a:r>
            <a:endParaRPr lang="en-US" sz="1800" dirty="0">
              <a:solidFill>
                <a:schemeClr val="bg1"/>
              </a:solidFill>
              <a:latin typeface="Karl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Protected Planet 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USDA Farm Service Agency</a:t>
            </a:r>
          </a:p>
          <a:p>
            <a:pPr marL="285750" indent="-285750"/>
            <a:r>
              <a:rPr lang="en-US" sz="1800" b="1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Template from </a:t>
            </a:r>
          </a:p>
          <a:p>
            <a:pPr marL="742950" lvl="1" indent="-285750"/>
            <a:r>
              <a:rPr lang="en-US" sz="1800" dirty="0">
                <a:solidFill>
                  <a:schemeClr val="bg1"/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Slides Carnival</a:t>
            </a:r>
          </a:p>
        </p:txBody>
      </p:sp>
      <p:sp>
        <p:nvSpPr>
          <p:cNvPr id="454" name="Title 16">
            <a:extLst>
              <a:ext uri="{FF2B5EF4-FFF2-40B4-BE49-F238E27FC236}">
                <a16:creationId xmlns:a16="http://schemas.microsoft.com/office/drawing/2014/main" id="{45BF25E9-C844-4A7A-8562-15555A08A21D}"/>
              </a:ext>
            </a:extLst>
          </p:cNvPr>
          <p:cNvSpPr txBox="1">
            <a:spLocks/>
          </p:cNvSpPr>
          <p:nvPr/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Montserrat" panose="00000500000000000000" pitchFamily="2" charset="0"/>
              </a:rPr>
              <a:t>Sources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0" y="1085850"/>
            <a:ext cx="5657850" cy="1143000"/>
          </a:xfrm>
        </p:spPr>
        <p:txBody>
          <a:bodyPr/>
          <a:lstStyle/>
          <a:p>
            <a:pPr algn="ctr"/>
            <a:r>
              <a:rPr lang="en-US" sz="4500" dirty="0"/>
              <a:t>Partners for</a:t>
            </a:r>
            <a:br>
              <a:rPr lang="en-US" sz="4500" dirty="0"/>
            </a:br>
            <a:r>
              <a:rPr lang="en-US" sz="4500" dirty="0"/>
              <a:t>Fish and Wildlife</a:t>
            </a:r>
            <a:br>
              <a:rPr lang="en-US" sz="4500" dirty="0"/>
            </a:br>
            <a:r>
              <a:rPr lang="en-US" sz="4500" dirty="0"/>
              <a:t>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3371850"/>
            <a:ext cx="3371850" cy="1257300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Jason Bleich</a:t>
            </a:r>
          </a:p>
          <a:p>
            <a:pPr algn="ctr"/>
            <a:r>
              <a:rPr lang="en-US" dirty="0"/>
              <a:t>U.S. Fish and Wildlife Service</a:t>
            </a:r>
          </a:p>
          <a:p>
            <a:pPr algn="ctr"/>
            <a:r>
              <a:rPr lang="en-US" dirty="0"/>
              <a:t>Illinois Private Lands Office</a:t>
            </a: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24" y="4629150"/>
            <a:ext cx="948347" cy="4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8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381099" y="2798525"/>
            <a:ext cx="2377469" cy="18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Overview</a:t>
            </a:r>
            <a:endParaRPr sz="3200">
              <a:solidFill>
                <a:schemeClr val="accent1">
                  <a:lumMod val="5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85750"/>
            <a:ext cx="6115050" cy="3829050"/>
          </a:xfrm>
        </p:spPr>
        <p:txBody>
          <a:bodyPr/>
          <a:lstStyle/>
          <a:p>
            <a:r>
              <a:rPr lang="en-US" dirty="0"/>
              <a:t>“Working with others to conserve, protect, and enhance fish, wildlife, and plants and their habitats for the continuing benefit of the American people.”</a:t>
            </a:r>
          </a:p>
          <a:p>
            <a:endParaRPr lang="en-US" dirty="0"/>
          </a:p>
          <a:p>
            <a:r>
              <a:rPr lang="en-US" dirty="0"/>
              <a:t>“To achieve voluntary habitat restoration on private lands through financial and technical assistance for the benefit of Federal Trust Species.”</a:t>
            </a:r>
          </a:p>
          <a:p>
            <a:pPr lvl="1"/>
            <a:r>
              <a:rPr lang="en-US" dirty="0"/>
              <a:t>Migratory birds</a:t>
            </a:r>
          </a:p>
          <a:p>
            <a:pPr lvl="1"/>
            <a:r>
              <a:rPr lang="en-US" dirty="0"/>
              <a:t>T &amp; E species</a:t>
            </a:r>
          </a:p>
          <a:p>
            <a:pPr lvl="1"/>
            <a:r>
              <a:rPr lang="en-US" dirty="0"/>
              <a:t>Native Wildlife Habitat </a:t>
            </a:r>
          </a:p>
          <a:p>
            <a:pPr lvl="1"/>
            <a:endParaRPr lang="en-US" dirty="0"/>
          </a:p>
          <a:p>
            <a:r>
              <a:rPr lang="en-US" dirty="0"/>
              <a:t>Biological integrity and environmental 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25" y="4629150"/>
            <a:ext cx="948347" cy="4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10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4000500"/>
            <a:ext cx="5086350" cy="628650"/>
          </a:xfrm>
        </p:spPr>
        <p:txBody>
          <a:bodyPr>
            <a:normAutofit/>
          </a:bodyPr>
          <a:lstStyle/>
          <a:p>
            <a:r>
              <a:rPr lang="en-US" sz="3000" dirty="0"/>
              <a:t>WHO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43050" y="342900"/>
            <a:ext cx="3543300" cy="371475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WHO WE WORK WITH:</a:t>
            </a:r>
          </a:p>
          <a:p>
            <a:endParaRPr lang="en-US" dirty="0"/>
          </a:p>
          <a:p>
            <a:pPr lvl="1"/>
            <a:r>
              <a:rPr lang="en-US" dirty="0"/>
              <a:t>Private Landowners </a:t>
            </a:r>
          </a:p>
          <a:p>
            <a:pPr lvl="2"/>
            <a:r>
              <a:rPr lang="en-US" dirty="0"/>
              <a:t>Recreational landowners, farmers, hunters, fishermen, anyone with private land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Municipalities and local groups</a:t>
            </a:r>
          </a:p>
          <a:p>
            <a:pPr lvl="2"/>
            <a:r>
              <a:rPr lang="en-US" dirty="0"/>
              <a:t>Towns, Cities, Counties, Schools</a:t>
            </a:r>
          </a:p>
          <a:p>
            <a:pPr marL="240030" lvl="1" indent="0">
              <a:buNone/>
            </a:pPr>
            <a:endParaRPr lang="en-US" dirty="0"/>
          </a:p>
          <a:p>
            <a:pPr lvl="1"/>
            <a:r>
              <a:rPr lang="en-US" dirty="0"/>
              <a:t>Essentially anyone or any areas outside of federal and state – owned land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24" y="4629150"/>
            <a:ext cx="948347" cy="439661"/>
          </a:xfrm>
          <a:prstGeom prst="rect">
            <a:avLst/>
          </a:prstGeom>
        </p:spPr>
      </p:pic>
      <p:pic>
        <p:nvPicPr>
          <p:cNvPr id="20" name="Picture 19" descr="Men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212FC25A-7071-46BC-9D6A-081CF36D3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58" y="342900"/>
            <a:ext cx="3053443" cy="2514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46EA4D-A8BF-4355-83BE-44D2E640C27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564" y="2970807"/>
            <a:ext cx="3053443" cy="1545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7340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8750" y="285750"/>
            <a:ext cx="3886200" cy="3657600"/>
          </a:xfrm>
        </p:spPr>
        <p:txBody>
          <a:bodyPr>
            <a:normAutofit/>
          </a:bodyPr>
          <a:lstStyle/>
          <a:p>
            <a:r>
              <a:rPr lang="en-US" sz="2400" dirty="0"/>
              <a:t>Habitat Restoration and Enhancement</a:t>
            </a:r>
          </a:p>
          <a:p>
            <a:endParaRPr lang="en-US" sz="1500" dirty="0"/>
          </a:p>
          <a:p>
            <a:pPr lvl="1"/>
            <a:r>
              <a:rPr lang="en-US" dirty="0"/>
              <a:t>Prairie Restoration</a:t>
            </a:r>
          </a:p>
          <a:p>
            <a:pPr lvl="1"/>
            <a:r>
              <a:rPr lang="en-US" dirty="0"/>
              <a:t>Wetland Restoration </a:t>
            </a:r>
          </a:p>
          <a:p>
            <a:pPr lvl="1"/>
            <a:r>
              <a:rPr lang="en-US" dirty="0"/>
              <a:t>Oak Savanna</a:t>
            </a:r>
          </a:p>
          <a:p>
            <a:pPr lvl="1"/>
            <a:r>
              <a:rPr lang="en-US" dirty="0"/>
              <a:t>Upland &amp; Bottomland Forest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24" y="4629150"/>
            <a:ext cx="948347" cy="439661"/>
          </a:xfrm>
          <a:prstGeom prst="rect">
            <a:avLst/>
          </a:prstGeom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514350"/>
            <a:ext cx="2651520" cy="194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body of water with grass and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2A7EDAE1-C910-41B5-A32A-6EE82A47C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471" y="2543175"/>
            <a:ext cx="2667000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4163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4000500"/>
            <a:ext cx="5086350" cy="628650"/>
          </a:xfrm>
        </p:spPr>
        <p:txBody>
          <a:bodyPr>
            <a:normAutofit/>
          </a:bodyPr>
          <a:lstStyle/>
          <a:p>
            <a:r>
              <a:rPr lang="en-US" sz="3000" dirty="0"/>
              <a:t>Where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43050" y="342900"/>
            <a:ext cx="2857500" cy="37147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4050" dirty="0"/>
              <a:t>Statewide</a:t>
            </a:r>
          </a:p>
          <a:p>
            <a:endParaRPr lang="en-US" dirty="0"/>
          </a:p>
          <a:p>
            <a:r>
              <a:rPr lang="en-US" sz="1800" dirty="0"/>
              <a:t>Focus Areas</a:t>
            </a:r>
          </a:p>
          <a:p>
            <a:pPr lvl="1"/>
            <a:r>
              <a:rPr lang="en-US" dirty="0"/>
              <a:t>Illinois River </a:t>
            </a:r>
          </a:p>
          <a:p>
            <a:pPr lvl="1"/>
            <a:r>
              <a:rPr lang="en-US" dirty="0"/>
              <a:t>Mississippi River</a:t>
            </a:r>
          </a:p>
          <a:p>
            <a:pPr lvl="1"/>
            <a:r>
              <a:rPr lang="en-US" dirty="0"/>
              <a:t>North ½ of Illinois </a:t>
            </a:r>
          </a:p>
          <a:p>
            <a:pPr lvl="2"/>
            <a:r>
              <a:rPr lang="en-US" sz="1800" dirty="0"/>
              <a:t>Prairie Pothole Region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85750"/>
            <a:ext cx="3351068" cy="4286251"/>
          </a:xfrm>
        </p:spPr>
      </p:pic>
      <p:sp>
        <p:nvSpPr>
          <p:cNvPr id="4" name="4-Point Star 3"/>
          <p:cNvSpPr/>
          <p:nvPr/>
        </p:nvSpPr>
        <p:spPr>
          <a:xfrm>
            <a:off x="6172200" y="2347037"/>
            <a:ext cx="57150" cy="57150"/>
          </a:xfrm>
          <a:prstGeom prst="star4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7" name="4-Point Star 6"/>
          <p:cNvSpPr/>
          <p:nvPr/>
        </p:nvSpPr>
        <p:spPr>
          <a:xfrm>
            <a:off x="5689397" y="2502118"/>
            <a:ext cx="57150" cy="57150"/>
          </a:xfrm>
          <a:prstGeom prst="star4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5660822" y="3113240"/>
            <a:ext cx="57150" cy="57150"/>
          </a:xfrm>
          <a:prstGeom prst="star4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0" name="4-Point Star 9"/>
          <p:cNvSpPr/>
          <p:nvPr/>
        </p:nvSpPr>
        <p:spPr>
          <a:xfrm>
            <a:off x="6057900" y="3943350"/>
            <a:ext cx="65125" cy="57150"/>
          </a:xfrm>
          <a:prstGeom prst="star4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1" name="4-Point Star 10"/>
          <p:cNvSpPr/>
          <p:nvPr/>
        </p:nvSpPr>
        <p:spPr>
          <a:xfrm>
            <a:off x="6029550" y="4114800"/>
            <a:ext cx="57151" cy="57150"/>
          </a:xfrm>
          <a:prstGeom prst="star4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2" name="4-Point Star 11"/>
          <p:cNvSpPr/>
          <p:nvPr/>
        </p:nvSpPr>
        <p:spPr>
          <a:xfrm>
            <a:off x="5616649" y="3543300"/>
            <a:ext cx="57150" cy="57150"/>
          </a:xfrm>
          <a:prstGeom prst="star4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3" name="4-Point Star 12"/>
          <p:cNvSpPr/>
          <p:nvPr/>
        </p:nvSpPr>
        <p:spPr>
          <a:xfrm>
            <a:off x="5829300" y="3888858"/>
            <a:ext cx="57150" cy="57150"/>
          </a:xfrm>
          <a:prstGeom prst="star4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4" name="4-Point Star 13"/>
          <p:cNvSpPr/>
          <p:nvPr/>
        </p:nvSpPr>
        <p:spPr>
          <a:xfrm>
            <a:off x="5590305" y="3228975"/>
            <a:ext cx="57151" cy="57150"/>
          </a:xfrm>
          <a:prstGeom prst="star4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5" name="4-Point Star 14"/>
          <p:cNvSpPr/>
          <p:nvPr/>
        </p:nvSpPr>
        <p:spPr>
          <a:xfrm>
            <a:off x="5890108" y="2800350"/>
            <a:ext cx="57151" cy="57150"/>
          </a:xfrm>
          <a:prstGeom prst="star4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7" name="4-Point Star 16"/>
          <p:cNvSpPr/>
          <p:nvPr/>
        </p:nvSpPr>
        <p:spPr>
          <a:xfrm>
            <a:off x="5717972" y="3113240"/>
            <a:ext cx="57150" cy="57150"/>
          </a:xfrm>
          <a:prstGeom prst="star4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Times New Roman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24" y="4629150"/>
            <a:ext cx="948347" cy="4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26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34D05FDD-986F-47A3-969F-74F571A2A6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00050"/>
            <a:ext cx="2686050" cy="4147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D9798-E772-45E8-9F38-B274BC279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073" y="400050"/>
            <a:ext cx="2857501" cy="41479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A5B6A1CE-4922-41CE-8779-86697A13B130}"/>
              </a:ext>
            </a:extLst>
          </p:cNvPr>
          <p:cNvSpPr/>
          <p:nvPr/>
        </p:nvSpPr>
        <p:spPr>
          <a:xfrm>
            <a:off x="4290205" y="2097958"/>
            <a:ext cx="702214" cy="47379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2831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4000500"/>
            <a:ext cx="5086350" cy="628650"/>
          </a:xfrm>
        </p:spPr>
        <p:txBody>
          <a:bodyPr>
            <a:normAutofit/>
          </a:bodyPr>
          <a:lstStyle/>
          <a:p>
            <a:r>
              <a:rPr lang="en-US" sz="3000" dirty="0"/>
              <a:t>HOW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43051" y="342900"/>
            <a:ext cx="1629383" cy="38290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Aerial Imagery</a:t>
            </a:r>
          </a:p>
          <a:p>
            <a:r>
              <a:rPr lang="en-US" dirty="0"/>
              <a:t>Historical Imagery</a:t>
            </a:r>
          </a:p>
          <a:p>
            <a:r>
              <a:rPr lang="en-US" dirty="0"/>
              <a:t>Soils Maps</a:t>
            </a:r>
          </a:p>
          <a:p>
            <a:r>
              <a:rPr lang="en-US" dirty="0"/>
              <a:t>LiDAR</a:t>
            </a:r>
          </a:p>
          <a:p>
            <a:r>
              <a:rPr lang="en-US" dirty="0"/>
              <a:t>Topo Surveys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24" y="4629150"/>
            <a:ext cx="948347" cy="4396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EC85B6-71F9-4DAA-9907-473098975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0" y="685800"/>
            <a:ext cx="2123977" cy="1584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A97BD6-3FC2-4EFA-9FE3-FE2945975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974" y="685800"/>
            <a:ext cx="2123977" cy="15847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0DA909-E42E-4337-88CC-BC99EA9FD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550" y="2400301"/>
            <a:ext cx="4343400" cy="167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59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43450" y="2914650"/>
            <a:ext cx="2857500" cy="1714500"/>
          </a:xfrm>
        </p:spPr>
        <p:txBody>
          <a:bodyPr>
            <a:normAutofit/>
          </a:bodyPr>
          <a:lstStyle/>
          <a:p>
            <a:r>
              <a:rPr lang="en-US" sz="3000" dirty="0"/>
              <a:t>NGOs and Friends Groups</a:t>
            </a:r>
          </a:p>
        </p:txBody>
      </p:sp>
      <p:pic>
        <p:nvPicPr>
          <p:cNvPr id="5" name="Picture 4" descr="A picture containing tree, outdoor, grass, transport&#10;&#10;Description automatically generated">
            <a:extLst>
              <a:ext uri="{FF2B5EF4-FFF2-40B4-BE49-F238E27FC236}">
                <a16:creationId xmlns:a16="http://schemas.microsoft.com/office/drawing/2014/main" id="{D4ED9928-2383-407F-A491-B3B8FE82D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3429000" cy="2571750"/>
          </a:xfrm>
          <a:prstGeom prst="rect">
            <a:avLst/>
          </a:prstGeom>
        </p:spPr>
      </p:pic>
      <p:pic>
        <p:nvPicPr>
          <p:cNvPr id="7" name="Picture 6" descr="A group of people in the woods&#10;&#10;Description automatically generated with medium confidence">
            <a:extLst>
              <a:ext uri="{FF2B5EF4-FFF2-40B4-BE49-F238E27FC236}">
                <a16:creationId xmlns:a16="http://schemas.microsoft.com/office/drawing/2014/main" id="{C8AF4A0C-27B9-4486-A2BF-3322AD02F5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80"/>
            <a:ext cx="342900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404774-FC1C-4A06-993C-AF68C831D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-6080"/>
            <a:ext cx="3429000" cy="2571750"/>
          </a:xfrm>
          <a:prstGeom prst="rect">
            <a:avLst/>
          </a:prstGeom>
        </p:spPr>
      </p:pic>
      <p:pic>
        <p:nvPicPr>
          <p:cNvPr id="10" name="Picture 9" descr="A picture containing grass, outdoor, tree, water&#10;&#10;Description automatically generated">
            <a:extLst>
              <a:ext uri="{FF2B5EF4-FFF2-40B4-BE49-F238E27FC236}">
                <a16:creationId xmlns:a16="http://schemas.microsoft.com/office/drawing/2014/main" id="{3F17B863-B1C5-4BEE-AC4C-10AEB3C06F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71750"/>
            <a:ext cx="3429000" cy="25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93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67460475-F8CD-4D3F-8191-0D19239C8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3857625" cy="5143500"/>
          </a:xfrm>
          <a:prstGeom prst="rect">
            <a:avLst/>
          </a:prstGeom>
        </p:spPr>
      </p:pic>
      <p:pic>
        <p:nvPicPr>
          <p:cNvPr id="5" name="Picture 4" descr="A field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7A50C5C0-A072-4B58-8DC2-8B150991F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1"/>
            <a:ext cx="3000375" cy="2250281"/>
          </a:xfrm>
          <a:prstGeom prst="rect">
            <a:avLst/>
          </a:prstGeom>
        </p:spPr>
      </p:pic>
      <p:pic>
        <p:nvPicPr>
          <p:cNvPr id="7" name="Picture 6" descr="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AD6235E2-CDF5-40CC-A58D-8B174107A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5" y="2250282"/>
            <a:ext cx="3000375" cy="2893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A4AE16-38FC-437A-B197-80B5DFCBDD91}"/>
              </a:ext>
            </a:extLst>
          </p:cNvPr>
          <p:cNvSpPr txBox="1"/>
          <p:nvPr/>
        </p:nvSpPr>
        <p:spPr>
          <a:xfrm>
            <a:off x="1200151" y="57150"/>
            <a:ext cx="20601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100" kern="1200" dirty="0">
                <a:solidFill>
                  <a:prstClr val="black"/>
                </a:solidFill>
                <a:latin typeface="Impact"/>
                <a:ea typeface="+mn-ea"/>
                <a:cs typeface="+mn-cs"/>
              </a:rPr>
              <a:t>RECENT PROJECTS</a:t>
            </a:r>
          </a:p>
        </p:txBody>
      </p:sp>
    </p:spTree>
    <p:extLst>
      <p:ext uri="{BB962C8B-B14F-4D97-AF65-F5344CB8AC3E}">
        <p14:creationId xmlns:p14="http://schemas.microsoft.com/office/powerpoint/2010/main" val="2779254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field of birds&#10;&#10;Description automatically generated with medium confidence">
            <a:extLst>
              <a:ext uri="{FF2B5EF4-FFF2-40B4-BE49-F238E27FC236}">
                <a16:creationId xmlns:a16="http://schemas.microsoft.com/office/drawing/2014/main" id="{5619BEB8-7C04-4793-96A1-D8E9A2EE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6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id="{E5A1164D-6203-4842-B72C-B922A9B62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4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94264" y="359405"/>
            <a:ext cx="6572393" cy="7985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Where to seek conservation value and ecosystem services</a:t>
            </a:r>
            <a:endParaRPr sz="2400" dirty="0">
              <a:solidFill>
                <a:srgbClr val="CDDC39"/>
              </a:solidFill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D1E921-5D15-4DE7-8DB5-ABD8C30BF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41" y="1326516"/>
            <a:ext cx="1736776" cy="233076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8CED82-366D-48BE-BC4E-976E3F722585}"/>
              </a:ext>
            </a:extLst>
          </p:cNvPr>
          <p:cNvGrpSpPr/>
          <p:nvPr/>
        </p:nvGrpSpPr>
        <p:grpSpPr>
          <a:xfrm>
            <a:off x="1961934" y="982875"/>
            <a:ext cx="4931288" cy="4073530"/>
            <a:chOff x="1961526" y="2465083"/>
            <a:chExt cx="2773243" cy="2375743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0D3E6CD7-57C6-4CC7-86E3-6935225AAB5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52406355"/>
                </p:ext>
              </p:extLst>
            </p:nvPr>
          </p:nvGraphicFramePr>
          <p:xfrm>
            <a:off x="1961526" y="2465083"/>
            <a:ext cx="2773243" cy="23757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014D682-CC25-42E9-9687-974865BC9FE4}"/>
                </a:ext>
              </a:extLst>
            </p:cNvPr>
            <p:cNvGrpSpPr/>
            <p:nvPr/>
          </p:nvGrpSpPr>
          <p:grpSpPr>
            <a:xfrm>
              <a:off x="2297502" y="2567727"/>
              <a:ext cx="2183103" cy="1621477"/>
              <a:chOff x="2297502" y="2585727"/>
              <a:chExt cx="2183103" cy="170873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417C99-FE8B-4AC5-A133-5DAF721E09C8}"/>
                  </a:ext>
                </a:extLst>
              </p:cNvPr>
              <p:cNvSpPr txBox="1"/>
              <p:nvPr/>
            </p:nvSpPr>
            <p:spPr>
              <a:xfrm>
                <a:off x="3930753" y="3986689"/>
                <a:ext cx="5498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Karla" pitchFamily="2" charset="0"/>
                  </a:rPr>
                  <a:t>67%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578F48E-071B-49C6-99C5-73E47E9E6654}"/>
                  </a:ext>
                </a:extLst>
              </p:cNvPr>
              <p:cNvSpPr txBox="1"/>
              <p:nvPr/>
            </p:nvSpPr>
            <p:spPr>
              <a:xfrm>
                <a:off x="2297502" y="3375289"/>
                <a:ext cx="505786" cy="189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Karla" pitchFamily="2" charset="0"/>
                  </a:rPr>
                  <a:t>13%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1C87BF-41C9-4671-A798-894352159ADB}"/>
                  </a:ext>
                </a:extLst>
              </p:cNvPr>
              <p:cNvSpPr txBox="1"/>
              <p:nvPr/>
            </p:nvSpPr>
            <p:spPr>
              <a:xfrm>
                <a:off x="2574267" y="2862436"/>
                <a:ext cx="5498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Karla" pitchFamily="2" charset="0"/>
                  </a:rPr>
                  <a:t>7%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A0D05C-8012-482C-A99E-A73E087B44BA}"/>
                  </a:ext>
                </a:extLst>
              </p:cNvPr>
              <p:cNvSpPr txBox="1"/>
              <p:nvPr/>
            </p:nvSpPr>
            <p:spPr>
              <a:xfrm>
                <a:off x="2361781" y="3946659"/>
                <a:ext cx="566205" cy="189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Karla" pitchFamily="2" charset="0"/>
                  </a:rPr>
                  <a:t>5%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D3CE1FE-DB88-4D71-B959-84349C4D47CD}"/>
                  </a:ext>
                </a:extLst>
              </p:cNvPr>
              <p:cNvSpPr txBox="1"/>
              <p:nvPr/>
            </p:nvSpPr>
            <p:spPr>
              <a:xfrm>
                <a:off x="2854712" y="2663895"/>
                <a:ext cx="549852" cy="189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Karla" pitchFamily="2" charset="0"/>
                  </a:rPr>
                  <a:t>4%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57F4E6-4532-48B6-8B32-25AF1C41EF8F}"/>
                  </a:ext>
                </a:extLst>
              </p:cNvPr>
              <p:cNvSpPr txBox="1"/>
              <p:nvPr/>
            </p:nvSpPr>
            <p:spPr>
              <a:xfrm>
                <a:off x="3094316" y="2585727"/>
                <a:ext cx="515036" cy="189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Karla" pitchFamily="2" charset="0"/>
                  </a:rPr>
                  <a:t>4%</a:t>
                </a:r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nature, plant&#10;&#10;Description automatically generated">
            <a:extLst>
              <a:ext uri="{FF2B5EF4-FFF2-40B4-BE49-F238E27FC236}">
                <a16:creationId xmlns:a16="http://schemas.microsoft.com/office/drawing/2014/main" id="{EBEE4F40-80FD-48D3-92E4-3360A1754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77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7B3F6DF5-2609-4C73-941A-DF95ED1AF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26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03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DE476-7342-40B2-827E-70181DA70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83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3429000"/>
            <a:ext cx="6057900" cy="1200150"/>
          </a:xfrm>
        </p:spPr>
        <p:txBody>
          <a:bodyPr>
            <a:normAutofit/>
          </a:bodyPr>
          <a:lstStyle/>
          <a:p>
            <a:r>
              <a:rPr lang="en-US" sz="3000" dirty="0"/>
              <a:t>Programmatic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85750"/>
            <a:ext cx="5657850" cy="3886200"/>
          </a:xfrm>
        </p:spPr>
        <p:txBody>
          <a:bodyPr/>
          <a:lstStyle/>
          <a:p>
            <a:r>
              <a:rPr lang="en-US" dirty="0"/>
              <a:t>Reimbursable cost-share</a:t>
            </a:r>
          </a:p>
          <a:p>
            <a:r>
              <a:rPr lang="en-US" dirty="0"/>
              <a:t>Need some contribution / investment from landowner and other partners</a:t>
            </a:r>
          </a:p>
          <a:p>
            <a:r>
              <a:rPr lang="en-US" dirty="0"/>
              <a:t>10-year agreements</a:t>
            </a:r>
          </a:p>
          <a:p>
            <a:r>
              <a:rPr lang="en-US" dirty="0"/>
              <a:t>No minimum / maximum acreage</a:t>
            </a:r>
          </a:p>
          <a:p>
            <a:endParaRPr lang="en-US" dirty="0"/>
          </a:p>
          <a:p>
            <a:r>
              <a:rPr lang="en-US" dirty="0"/>
              <a:t>Constraints</a:t>
            </a:r>
          </a:p>
          <a:p>
            <a:pPr lvl="1"/>
            <a:r>
              <a:rPr lang="en-US" dirty="0"/>
              <a:t>No federal or state-owned property</a:t>
            </a:r>
          </a:p>
          <a:p>
            <a:pPr lvl="1"/>
            <a:r>
              <a:rPr lang="en-US" dirty="0"/>
              <a:t>Projects already receiving federal funding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24" y="4629150"/>
            <a:ext cx="948347" cy="4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21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1714500"/>
            <a:ext cx="5657850" cy="2343150"/>
          </a:xfrm>
        </p:spPr>
        <p:txBody>
          <a:bodyPr/>
          <a:lstStyle/>
          <a:p>
            <a:r>
              <a:rPr lang="en-US" dirty="0"/>
              <a:t>Contact Information:</a:t>
            </a:r>
          </a:p>
          <a:p>
            <a:pPr lvl="1"/>
            <a:r>
              <a:rPr lang="en-US" dirty="0"/>
              <a:t>Jason Bleich – Private Lands Biologist</a:t>
            </a:r>
          </a:p>
          <a:p>
            <a:pPr lvl="1"/>
            <a:r>
              <a:rPr lang="en-US" dirty="0"/>
              <a:t>Cell: (217) 372-7594</a:t>
            </a:r>
          </a:p>
          <a:p>
            <a:pPr lvl="1"/>
            <a:r>
              <a:rPr lang="en-US" dirty="0"/>
              <a:t>Email: jason_bleich@fws.gov</a:t>
            </a:r>
          </a:p>
          <a:p>
            <a:pPr lvl="1"/>
            <a:endParaRPr lang="en-US" dirty="0"/>
          </a:p>
          <a:p>
            <a:r>
              <a:rPr lang="en-US" dirty="0"/>
              <a:t>Thank you for your time!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68" y="385266"/>
            <a:ext cx="3268865" cy="15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35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B866C-A7F2-44C0-BEF0-8CEB307DB6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500" spc="-14" dirty="0">
                <a:solidFill>
                  <a:srgbClr val="90C126"/>
                </a:solidFill>
                <a:latin typeface="Trebuchet MS"/>
                <a:cs typeface="Trebuchet MS"/>
              </a:rPr>
              <a:t>Illinois Department of Transportation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6ADC8-AFCB-47E4-929D-373A0AC140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spc="-14" dirty="0">
                <a:solidFill>
                  <a:srgbClr val="90C126"/>
                </a:solidFill>
                <a:latin typeface="Trebuchet MS"/>
                <a:cs typeface="Trebuchet MS"/>
              </a:rPr>
              <a:t>Right of Way Conservation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96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DOT mowing video">
            <a:hlinkClick r:id="" action="ppaction://media"/>
            <a:extLst>
              <a:ext uri="{FF2B5EF4-FFF2-40B4-BE49-F238E27FC236}">
                <a16:creationId xmlns:a16="http://schemas.microsoft.com/office/drawing/2014/main" id="{8FC57B2A-C724-4C83-951A-1683BA21E5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2974"/>
          </a:xfrm>
        </p:spPr>
      </p:pic>
    </p:spTree>
    <p:extLst>
      <p:ext uri="{BB962C8B-B14F-4D97-AF65-F5344CB8AC3E}">
        <p14:creationId xmlns:p14="http://schemas.microsoft.com/office/powerpoint/2010/main" val="213858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95" y="1689689"/>
            <a:ext cx="2270667" cy="1450277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marR="7169" defTabSz="685800">
              <a:spcBef>
                <a:spcPts val="134"/>
              </a:spcBef>
              <a:buClrTx/>
            </a:pPr>
            <a:r>
              <a:rPr sz="3104" kern="1200" spc="-14" dirty="0">
                <a:solidFill>
                  <a:srgbClr val="90C126"/>
                </a:solidFill>
                <a:latin typeface="Trebuchet MS"/>
                <a:ea typeface="+mn-ea"/>
                <a:cs typeface="Trebuchet MS"/>
              </a:rPr>
              <a:t>Integrated Vegetation Management</a:t>
            </a:r>
            <a:endParaRPr sz="3104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41896" y="686038"/>
            <a:ext cx="4675745" cy="1714202"/>
            <a:chOff x="2459753" y="486155"/>
            <a:chExt cx="3313429" cy="12147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9753" y="486155"/>
              <a:ext cx="3313176" cy="3733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9753" y="486155"/>
              <a:ext cx="3313176" cy="3733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9753" y="906779"/>
              <a:ext cx="3313176" cy="3733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9753" y="906779"/>
              <a:ext cx="3313176" cy="3733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9753" y="1325879"/>
              <a:ext cx="3313176" cy="3749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9753" y="1325879"/>
              <a:ext cx="3313176" cy="37490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835766" y="769158"/>
            <a:ext cx="2620137" cy="1493109"/>
          </a:xfrm>
          <a:prstGeom prst="rect">
            <a:avLst/>
          </a:prstGeom>
        </p:spPr>
        <p:txBody>
          <a:bodyPr vert="horz" wrap="square" lIns="0" tIns="17026" rIns="0" bIns="0" rtlCol="0" anchor="ctr">
            <a:spAutoFit/>
          </a:bodyPr>
          <a:lstStyle/>
          <a:p>
            <a:pPr marL="17921">
              <a:lnSpc>
                <a:spcPct val="100000"/>
              </a:lnSpc>
              <a:spcBef>
                <a:spcPts val="134"/>
              </a:spcBef>
            </a:pPr>
            <a:r>
              <a:rPr sz="2258" spc="-14" dirty="0">
                <a:solidFill>
                  <a:srgbClr val="FFFFFF"/>
                </a:solidFill>
              </a:rPr>
              <a:t>Prescribed</a:t>
            </a:r>
            <a:r>
              <a:rPr sz="2258" spc="-92" dirty="0">
                <a:solidFill>
                  <a:srgbClr val="FFFFFF"/>
                </a:solidFill>
              </a:rPr>
              <a:t> </a:t>
            </a:r>
            <a:r>
              <a:rPr sz="2258" spc="-14" dirty="0">
                <a:solidFill>
                  <a:srgbClr val="FFFFFF"/>
                </a:solidFill>
              </a:rPr>
              <a:t>Burning</a:t>
            </a:r>
            <a:endParaRPr sz="2258"/>
          </a:p>
          <a:p>
            <a:pPr marL="17921" marR="7169">
              <a:lnSpc>
                <a:spcPct val="172500"/>
              </a:lnSpc>
            </a:pPr>
            <a:r>
              <a:rPr sz="2258" spc="-14" dirty="0">
                <a:solidFill>
                  <a:srgbClr val="FFFFFF"/>
                </a:solidFill>
              </a:rPr>
              <a:t>Mowing</a:t>
            </a:r>
            <a:r>
              <a:rPr sz="2258" spc="706" dirty="0">
                <a:solidFill>
                  <a:srgbClr val="FFFFFF"/>
                </a:solidFill>
              </a:rPr>
              <a:t> </a:t>
            </a:r>
            <a:r>
              <a:rPr sz="2258" spc="-14" dirty="0">
                <a:solidFill>
                  <a:srgbClr val="FFFFFF"/>
                </a:solidFill>
              </a:rPr>
              <a:t>Weed/brush</a:t>
            </a:r>
            <a:r>
              <a:rPr sz="2258" spc="-92" dirty="0">
                <a:solidFill>
                  <a:srgbClr val="FFFFFF"/>
                </a:solidFill>
              </a:rPr>
              <a:t> </a:t>
            </a:r>
            <a:r>
              <a:rPr sz="2258" spc="-14" dirty="0">
                <a:solidFill>
                  <a:srgbClr val="FFFFFF"/>
                </a:solidFill>
              </a:rPr>
              <a:t>Control</a:t>
            </a:r>
            <a:endParaRPr sz="2258"/>
          </a:p>
        </p:txBody>
      </p:sp>
      <p:grpSp>
        <p:nvGrpSpPr>
          <p:cNvPr id="11" name="object 11"/>
          <p:cNvGrpSpPr/>
          <p:nvPr/>
        </p:nvGrpSpPr>
        <p:grpSpPr>
          <a:xfrm>
            <a:off x="3741896" y="2464577"/>
            <a:ext cx="4675745" cy="1716890"/>
            <a:chOff x="2459753" y="1746503"/>
            <a:chExt cx="3313429" cy="121666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9753" y="1746503"/>
              <a:ext cx="3313176" cy="3749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9753" y="1746503"/>
              <a:ext cx="3313176" cy="3749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9753" y="2167127"/>
              <a:ext cx="3313176" cy="3749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9753" y="2167127"/>
              <a:ext cx="3313176" cy="3749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59753" y="2587751"/>
              <a:ext cx="3313176" cy="3749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59753" y="2587751"/>
              <a:ext cx="3313176" cy="37490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835765" y="2511131"/>
            <a:ext cx="3032336" cy="1483171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defTabSz="685800">
              <a:spcBef>
                <a:spcPts val="134"/>
              </a:spcBef>
              <a:buClrTx/>
            </a:pPr>
            <a:r>
              <a:rPr sz="2258" kern="1200" spc="-1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Restoration</a:t>
            </a:r>
            <a:r>
              <a:rPr sz="2258" kern="1200" spc="-71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8" kern="1200" spc="-1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Projects</a:t>
            </a:r>
            <a:endParaRPr sz="2258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  <a:p>
            <a:pPr marL="17921" marR="7169" defTabSz="685800">
              <a:lnSpc>
                <a:spcPct val="172500"/>
              </a:lnSpc>
              <a:buClrTx/>
            </a:pPr>
            <a:r>
              <a:rPr sz="2258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Selective</a:t>
            </a:r>
            <a:r>
              <a:rPr sz="2258" kern="1200" spc="-106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8" kern="1200" spc="-1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Herbicides </a:t>
            </a:r>
            <a:r>
              <a:rPr sz="2258" kern="1200" spc="-71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Team</a:t>
            </a:r>
            <a:r>
              <a:rPr sz="2258" kern="1200" spc="-6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8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Section</a:t>
            </a:r>
            <a:r>
              <a:rPr sz="2258" kern="1200" spc="-56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8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IVM</a:t>
            </a:r>
            <a:r>
              <a:rPr sz="2258" kern="1200" spc="-56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2258" kern="1200" spc="-2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Plans</a:t>
            </a:r>
            <a:endParaRPr sz="2258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9443" y="17205"/>
            <a:ext cx="8583552" cy="4820015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3"/>
                </a:lnTo>
                <a:lnTo>
                  <a:pt x="6082284" y="3415283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2895" y="4887492"/>
            <a:ext cx="226709" cy="245268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defTabSz="685800">
              <a:spcBef>
                <a:spcPts val="134"/>
              </a:spcBef>
              <a:buClrTx/>
            </a:pPr>
            <a:r>
              <a:rPr sz="1482" kern="1200" spc="-35" dirty="0">
                <a:solidFill>
                  <a:srgbClr val="262626"/>
                </a:solidFill>
                <a:latin typeface="Calibri"/>
                <a:ea typeface="+mn-ea"/>
                <a:cs typeface="Calibri"/>
              </a:rPr>
              <a:t>12</a:t>
            </a:r>
            <a:endParaRPr sz="1482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5624" y="8602"/>
            <a:ext cx="2307584" cy="483883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70840" y="8601"/>
            <a:ext cx="8604161" cy="4842417"/>
            <a:chOff x="17" y="6095"/>
            <a:chExt cx="6097270" cy="34315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" y="2010155"/>
              <a:ext cx="228600" cy="14249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" y="6095"/>
              <a:ext cx="6096000" cy="3429000"/>
            </a:xfrm>
            <a:custGeom>
              <a:avLst/>
              <a:gdLst/>
              <a:ahLst/>
              <a:cxnLst/>
              <a:rect l="l" t="t" r="r" b="b"/>
              <a:pathLst>
                <a:path w="6096000" h="3429000">
                  <a:moveTo>
                    <a:pt x="6096000" y="3428999"/>
                  </a:moveTo>
                  <a:lnTo>
                    <a:pt x="0" y="3428999"/>
                  </a:lnTo>
                  <a:lnTo>
                    <a:pt x="0" y="0"/>
                  </a:lnTo>
                  <a:lnTo>
                    <a:pt x="6096000" y="0"/>
                  </a:lnTo>
                  <a:lnTo>
                    <a:pt x="6096000" y="3428999"/>
                  </a:lnTo>
                  <a:close/>
                </a:path>
              </a:pathLst>
            </a:custGeom>
            <a:solidFill>
              <a:srgbClr val="90C126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714005" y="1847087"/>
              <a:ext cx="2380615" cy="1588135"/>
            </a:xfrm>
            <a:custGeom>
              <a:avLst/>
              <a:gdLst/>
              <a:ahLst/>
              <a:cxnLst/>
              <a:rect l="l" t="t" r="r" b="b"/>
              <a:pathLst>
                <a:path w="2380615" h="1588135">
                  <a:moveTo>
                    <a:pt x="2380488" y="0"/>
                  </a:moveTo>
                  <a:lnTo>
                    <a:pt x="0" y="1588008"/>
                  </a:lnTo>
                </a:path>
              </a:pathLst>
            </a:custGeom>
            <a:ln w="4572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0765" y="6095"/>
              <a:ext cx="1635251" cy="3428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" y="2010155"/>
              <a:ext cx="228600" cy="14249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39285" y="246887"/>
              <a:ext cx="5619115" cy="2948940"/>
            </a:xfrm>
            <a:custGeom>
              <a:avLst/>
              <a:gdLst/>
              <a:ahLst/>
              <a:cxnLst/>
              <a:rect l="l" t="t" r="r" b="b"/>
              <a:pathLst>
                <a:path w="5619115" h="2948940">
                  <a:moveTo>
                    <a:pt x="5618987" y="2948940"/>
                  </a:moveTo>
                  <a:lnTo>
                    <a:pt x="0" y="2948940"/>
                  </a:lnTo>
                  <a:lnTo>
                    <a:pt x="0" y="0"/>
                  </a:lnTo>
                  <a:lnTo>
                    <a:pt x="5618987" y="0"/>
                  </a:lnTo>
                  <a:lnTo>
                    <a:pt x="5618987" y="29489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39285" y="246887"/>
              <a:ext cx="5619115" cy="2948940"/>
            </a:xfrm>
            <a:custGeom>
              <a:avLst/>
              <a:gdLst/>
              <a:ahLst/>
              <a:cxnLst/>
              <a:rect l="l" t="t" r="r" b="b"/>
              <a:pathLst>
                <a:path w="5619115" h="2948940">
                  <a:moveTo>
                    <a:pt x="0" y="0"/>
                  </a:moveTo>
                  <a:lnTo>
                    <a:pt x="5618987" y="0"/>
                  </a:lnTo>
                  <a:lnTo>
                    <a:pt x="5618987" y="2948940"/>
                  </a:lnTo>
                  <a:lnTo>
                    <a:pt x="0" y="294894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909" y="289559"/>
              <a:ext cx="5536691" cy="286359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113" y="12191"/>
              <a:ext cx="6082665" cy="3415665"/>
            </a:xfrm>
            <a:custGeom>
              <a:avLst/>
              <a:gdLst/>
              <a:ahLst/>
              <a:cxnLst/>
              <a:rect l="l" t="t" r="r" b="b"/>
              <a:pathLst>
                <a:path w="6082665" h="3415665">
                  <a:moveTo>
                    <a:pt x="6082284" y="0"/>
                  </a:moveTo>
                  <a:lnTo>
                    <a:pt x="0" y="0"/>
                  </a:lnTo>
                  <a:lnTo>
                    <a:pt x="0" y="3415284"/>
                  </a:lnTo>
                  <a:lnTo>
                    <a:pt x="6082284" y="3415284"/>
                  </a:lnTo>
                  <a:lnTo>
                    <a:pt x="6082284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52895" y="4887479"/>
            <a:ext cx="226709" cy="245268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defTabSz="685800">
              <a:spcBef>
                <a:spcPts val="134"/>
              </a:spcBef>
              <a:buClrTx/>
            </a:pPr>
            <a:r>
              <a:rPr sz="1482" kern="1200" spc="-35" dirty="0">
                <a:solidFill>
                  <a:srgbClr val="262626"/>
                </a:solidFill>
                <a:latin typeface="Calibri"/>
                <a:ea typeface="+mn-ea"/>
                <a:cs typeface="Calibri"/>
              </a:rPr>
              <a:t>13</a:t>
            </a:r>
            <a:endParaRPr sz="1482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65624" y="8601"/>
            <a:ext cx="2307584" cy="483883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70840" y="8601"/>
            <a:ext cx="4219642" cy="4838833"/>
            <a:chOff x="17" y="6095"/>
            <a:chExt cx="2990215" cy="3429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" y="2010155"/>
              <a:ext cx="228600" cy="14249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" y="6095"/>
              <a:ext cx="2990215" cy="3429000"/>
            </a:xfrm>
            <a:custGeom>
              <a:avLst/>
              <a:gdLst/>
              <a:ahLst/>
              <a:cxnLst/>
              <a:rect l="l" t="t" r="r" b="b"/>
              <a:pathLst>
                <a:path w="2990215" h="3429000">
                  <a:moveTo>
                    <a:pt x="0" y="3429000"/>
                  </a:moveTo>
                  <a:lnTo>
                    <a:pt x="2990088" y="3429000"/>
                  </a:lnTo>
                  <a:lnTo>
                    <a:pt x="2990088" y="0"/>
                  </a:lnTo>
                  <a:lnTo>
                    <a:pt x="0" y="0"/>
                  </a:lnTo>
                  <a:lnTo>
                    <a:pt x="0" y="3429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79795" y="2162801"/>
            <a:ext cx="315420" cy="494887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defTabSz="685800">
              <a:spcBef>
                <a:spcPts val="134"/>
              </a:spcBef>
              <a:buClrTx/>
            </a:pPr>
            <a:r>
              <a:rPr sz="3104" kern="1200" spc="-7" dirty="0">
                <a:solidFill>
                  <a:srgbClr val="90C126"/>
                </a:solidFill>
                <a:latin typeface="Trebuchet MS"/>
                <a:ea typeface="+mn-ea"/>
                <a:cs typeface="Trebuchet MS"/>
              </a:rPr>
              <a:t>M</a:t>
            </a:r>
            <a:endParaRPr sz="3104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7141" y="2204744"/>
            <a:ext cx="1028700" cy="448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3528"/>
              </a:lnSpc>
              <a:buClrTx/>
            </a:pPr>
            <a:r>
              <a:rPr sz="3104" kern="1200" spc="-28" dirty="0">
                <a:solidFill>
                  <a:srgbClr val="90C126"/>
                </a:solidFill>
                <a:latin typeface="Trebuchet MS"/>
                <a:ea typeface="+mn-ea"/>
                <a:cs typeface="Trebuchet MS"/>
              </a:rPr>
              <a:t>owing</a:t>
            </a:r>
            <a:endParaRPr sz="3104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97745" y="8601"/>
            <a:ext cx="7675823" cy="4838833"/>
            <a:chOff x="656861" y="6095"/>
            <a:chExt cx="5439410" cy="34290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861" y="6095"/>
              <a:ext cx="2398775" cy="34290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990105" y="6095"/>
              <a:ext cx="3106420" cy="3429000"/>
            </a:xfrm>
            <a:custGeom>
              <a:avLst/>
              <a:gdLst/>
              <a:ahLst/>
              <a:cxnLst/>
              <a:rect l="l" t="t" r="r" b="b"/>
              <a:pathLst>
                <a:path w="3106420" h="3429000">
                  <a:moveTo>
                    <a:pt x="3105911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3105911" y="0"/>
                  </a:lnTo>
                  <a:lnTo>
                    <a:pt x="3105911" y="3429000"/>
                  </a:lnTo>
                  <a:close/>
                </a:path>
              </a:pathLst>
            </a:custGeom>
            <a:solidFill>
              <a:srgbClr val="90C126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459753" y="480059"/>
              <a:ext cx="3313429" cy="710565"/>
            </a:xfrm>
            <a:custGeom>
              <a:avLst/>
              <a:gdLst/>
              <a:ahLst/>
              <a:cxnLst/>
              <a:rect l="l" t="t" r="r" b="b"/>
              <a:pathLst>
                <a:path w="3313429" h="710565">
                  <a:moveTo>
                    <a:pt x="3243072" y="710183"/>
                  </a:moveTo>
                  <a:lnTo>
                    <a:pt x="70104" y="710183"/>
                  </a:lnTo>
                  <a:lnTo>
                    <a:pt x="42433" y="704588"/>
                  </a:lnTo>
                  <a:lnTo>
                    <a:pt x="20193" y="689419"/>
                  </a:lnTo>
                  <a:lnTo>
                    <a:pt x="5381" y="667107"/>
                  </a:lnTo>
                  <a:lnTo>
                    <a:pt x="0" y="640079"/>
                  </a:lnTo>
                  <a:lnTo>
                    <a:pt x="0" y="70103"/>
                  </a:lnTo>
                  <a:lnTo>
                    <a:pt x="5381" y="42433"/>
                  </a:lnTo>
                  <a:lnTo>
                    <a:pt x="20193" y="20192"/>
                  </a:lnTo>
                  <a:lnTo>
                    <a:pt x="42433" y="5381"/>
                  </a:lnTo>
                  <a:lnTo>
                    <a:pt x="70104" y="0"/>
                  </a:lnTo>
                  <a:lnTo>
                    <a:pt x="3243072" y="0"/>
                  </a:lnTo>
                  <a:lnTo>
                    <a:pt x="3270099" y="5381"/>
                  </a:lnTo>
                  <a:lnTo>
                    <a:pt x="3292411" y="20192"/>
                  </a:lnTo>
                  <a:lnTo>
                    <a:pt x="3307580" y="42433"/>
                  </a:lnTo>
                  <a:lnTo>
                    <a:pt x="3313175" y="70103"/>
                  </a:lnTo>
                  <a:lnTo>
                    <a:pt x="3313175" y="640079"/>
                  </a:lnTo>
                  <a:lnTo>
                    <a:pt x="3307580" y="667107"/>
                  </a:lnTo>
                  <a:lnTo>
                    <a:pt x="3292411" y="689419"/>
                  </a:lnTo>
                  <a:lnTo>
                    <a:pt x="3270099" y="704588"/>
                  </a:lnTo>
                  <a:lnTo>
                    <a:pt x="3243072" y="71018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8541" y="633983"/>
              <a:ext cx="399287" cy="399287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988493" y="1044350"/>
            <a:ext cx="1916716" cy="234496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defTabSz="685800">
              <a:spcBef>
                <a:spcPts val="134"/>
              </a:spcBef>
              <a:buClrTx/>
            </a:pP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Updated</a:t>
            </a:r>
            <a:r>
              <a:rPr sz="1412" kern="1200" spc="-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mowing</a:t>
            </a:r>
            <a:r>
              <a:rPr sz="1412" kern="1200" spc="-64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spc="-14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policy</a:t>
            </a:r>
            <a:endParaRPr sz="1412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41896" y="1931232"/>
            <a:ext cx="4675745" cy="1004506"/>
            <a:chOff x="2459753" y="1368551"/>
            <a:chExt cx="3313429" cy="711835"/>
          </a:xfrm>
        </p:grpSpPr>
        <p:sp>
          <p:nvSpPr>
            <p:cNvPr id="15" name="object 15"/>
            <p:cNvSpPr/>
            <p:nvPr/>
          </p:nvSpPr>
          <p:spPr>
            <a:xfrm>
              <a:off x="2459753" y="1368551"/>
              <a:ext cx="3313429" cy="711835"/>
            </a:xfrm>
            <a:custGeom>
              <a:avLst/>
              <a:gdLst/>
              <a:ahLst/>
              <a:cxnLst/>
              <a:rect l="l" t="t" r="r" b="b"/>
              <a:pathLst>
                <a:path w="3313429" h="711835">
                  <a:moveTo>
                    <a:pt x="3243072" y="711707"/>
                  </a:moveTo>
                  <a:lnTo>
                    <a:pt x="70104" y="711707"/>
                  </a:lnTo>
                  <a:lnTo>
                    <a:pt x="42433" y="706088"/>
                  </a:lnTo>
                  <a:lnTo>
                    <a:pt x="20193" y="690752"/>
                  </a:lnTo>
                  <a:lnTo>
                    <a:pt x="5381" y="667988"/>
                  </a:lnTo>
                  <a:lnTo>
                    <a:pt x="0" y="640079"/>
                  </a:lnTo>
                  <a:lnTo>
                    <a:pt x="0" y="71627"/>
                  </a:lnTo>
                  <a:lnTo>
                    <a:pt x="5381" y="43719"/>
                  </a:lnTo>
                  <a:lnTo>
                    <a:pt x="20193" y="20954"/>
                  </a:lnTo>
                  <a:lnTo>
                    <a:pt x="42433" y="5619"/>
                  </a:lnTo>
                  <a:lnTo>
                    <a:pt x="70104" y="0"/>
                  </a:lnTo>
                  <a:lnTo>
                    <a:pt x="3243072" y="0"/>
                  </a:lnTo>
                  <a:lnTo>
                    <a:pt x="3270099" y="5619"/>
                  </a:lnTo>
                  <a:lnTo>
                    <a:pt x="3292411" y="20954"/>
                  </a:lnTo>
                  <a:lnTo>
                    <a:pt x="3307580" y="43719"/>
                  </a:lnTo>
                  <a:lnTo>
                    <a:pt x="3313175" y="71627"/>
                  </a:lnTo>
                  <a:lnTo>
                    <a:pt x="3313175" y="640079"/>
                  </a:lnTo>
                  <a:lnTo>
                    <a:pt x="3307580" y="667988"/>
                  </a:lnTo>
                  <a:lnTo>
                    <a:pt x="3292411" y="690752"/>
                  </a:lnTo>
                  <a:lnTo>
                    <a:pt x="3270099" y="706088"/>
                  </a:lnTo>
                  <a:lnTo>
                    <a:pt x="3243072" y="71170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8541" y="1523999"/>
              <a:ext cx="399287" cy="40233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4988493" y="2300285"/>
            <a:ext cx="1775135" cy="234496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defTabSz="685800">
              <a:spcBef>
                <a:spcPts val="134"/>
              </a:spcBef>
              <a:buClrTx/>
            </a:pP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Created</a:t>
            </a:r>
            <a:r>
              <a:rPr sz="1412" kern="1200" spc="-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spc="-28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SAVE</a:t>
            </a:r>
            <a:r>
              <a:rPr sz="1412" kern="1200" spc="-71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spc="-14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mowing</a:t>
            </a:r>
            <a:endParaRPr sz="1412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741896" y="3185027"/>
            <a:ext cx="4675745" cy="1004506"/>
            <a:chOff x="2459753" y="2257043"/>
            <a:chExt cx="3313429" cy="711835"/>
          </a:xfrm>
        </p:grpSpPr>
        <p:sp>
          <p:nvSpPr>
            <p:cNvPr id="19" name="object 19"/>
            <p:cNvSpPr/>
            <p:nvPr/>
          </p:nvSpPr>
          <p:spPr>
            <a:xfrm>
              <a:off x="2459753" y="2257043"/>
              <a:ext cx="3313429" cy="711835"/>
            </a:xfrm>
            <a:custGeom>
              <a:avLst/>
              <a:gdLst/>
              <a:ahLst/>
              <a:cxnLst/>
              <a:rect l="l" t="t" r="r" b="b"/>
              <a:pathLst>
                <a:path w="3313429" h="711835">
                  <a:moveTo>
                    <a:pt x="3243072" y="711707"/>
                  </a:moveTo>
                  <a:lnTo>
                    <a:pt x="70104" y="711707"/>
                  </a:lnTo>
                  <a:lnTo>
                    <a:pt x="42433" y="706088"/>
                  </a:lnTo>
                  <a:lnTo>
                    <a:pt x="20193" y="690752"/>
                  </a:lnTo>
                  <a:lnTo>
                    <a:pt x="5381" y="667988"/>
                  </a:lnTo>
                  <a:lnTo>
                    <a:pt x="0" y="640079"/>
                  </a:lnTo>
                  <a:lnTo>
                    <a:pt x="0" y="71627"/>
                  </a:lnTo>
                  <a:lnTo>
                    <a:pt x="5381" y="43719"/>
                  </a:lnTo>
                  <a:lnTo>
                    <a:pt x="20193" y="20954"/>
                  </a:lnTo>
                  <a:lnTo>
                    <a:pt x="42433" y="5619"/>
                  </a:lnTo>
                  <a:lnTo>
                    <a:pt x="70104" y="0"/>
                  </a:lnTo>
                  <a:lnTo>
                    <a:pt x="3243072" y="0"/>
                  </a:lnTo>
                  <a:lnTo>
                    <a:pt x="3270099" y="5619"/>
                  </a:lnTo>
                  <a:lnTo>
                    <a:pt x="3292411" y="20954"/>
                  </a:lnTo>
                  <a:lnTo>
                    <a:pt x="3307580" y="43719"/>
                  </a:lnTo>
                  <a:lnTo>
                    <a:pt x="3313175" y="71627"/>
                  </a:lnTo>
                  <a:lnTo>
                    <a:pt x="3313175" y="640079"/>
                  </a:lnTo>
                  <a:lnTo>
                    <a:pt x="3307580" y="667988"/>
                  </a:lnTo>
                  <a:lnTo>
                    <a:pt x="3292411" y="690752"/>
                  </a:lnTo>
                  <a:lnTo>
                    <a:pt x="3270099" y="706088"/>
                  </a:lnTo>
                  <a:lnTo>
                    <a:pt x="3243072" y="71170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8541" y="2414015"/>
              <a:ext cx="399287" cy="39776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988493" y="3345515"/>
            <a:ext cx="3199902" cy="645413"/>
          </a:xfrm>
          <a:prstGeom prst="rect">
            <a:avLst/>
          </a:prstGeom>
        </p:spPr>
        <p:txBody>
          <a:bodyPr vert="horz" wrap="square" lIns="0" tIns="29571" rIns="0" bIns="0" rtlCol="0">
            <a:spAutoFit/>
          </a:bodyPr>
          <a:lstStyle/>
          <a:p>
            <a:pPr marL="17921" marR="7169" defTabSz="685800">
              <a:lnSpc>
                <a:spcPts val="1637"/>
              </a:lnSpc>
              <a:spcBef>
                <a:spcPts val="233"/>
              </a:spcBef>
              <a:buClrTx/>
            </a:pP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It</a:t>
            </a:r>
            <a:r>
              <a:rPr sz="1412" kern="1200" spc="-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is</a:t>
            </a:r>
            <a:r>
              <a:rPr sz="1412" kern="1200" spc="-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the</a:t>
            </a:r>
            <a:r>
              <a:rPr sz="1412" kern="1200" spc="-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spc="-14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Department’s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policy</a:t>
            </a:r>
            <a:r>
              <a:rPr sz="1412" kern="1200" spc="-21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to</a:t>
            </a:r>
            <a:r>
              <a:rPr sz="1412" kern="1200" spc="-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spc="-14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provide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wildlife</a:t>
            </a:r>
            <a:r>
              <a:rPr sz="1412" kern="1200" spc="-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habitat</a:t>
            </a:r>
            <a:r>
              <a:rPr sz="1412" kern="1200" spc="-56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and</a:t>
            </a:r>
            <a:r>
              <a:rPr sz="1412" kern="1200" spc="-42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to</a:t>
            </a:r>
            <a:r>
              <a:rPr sz="1412" kern="1200" spc="-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preserve</a:t>
            </a:r>
            <a:r>
              <a:rPr sz="1412" kern="1200" spc="-35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and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encourage</a:t>
            </a:r>
            <a:r>
              <a:rPr sz="1412" kern="1200" spc="-42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native</a:t>
            </a:r>
            <a:r>
              <a:rPr sz="1412" kern="1200" spc="-5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vegetation</a:t>
            </a:r>
            <a:r>
              <a:rPr sz="1412" kern="1200" spc="-77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on</a:t>
            </a:r>
            <a:r>
              <a:rPr sz="1412" kern="1200" spc="-64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412" kern="1200" spc="-28" dirty="0">
                <a:solidFill>
                  <a:prstClr val="black"/>
                </a:solidFill>
                <a:latin typeface="Trebuchet MS"/>
                <a:ea typeface="+mn-ea"/>
                <a:cs typeface="Trebuchet MS"/>
              </a:rPr>
              <a:t>ROW.</a:t>
            </a:r>
            <a:endParaRPr sz="1412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9443" y="17205"/>
            <a:ext cx="8583552" cy="4820015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3"/>
                </a:lnTo>
                <a:lnTo>
                  <a:pt x="6082284" y="3415283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2895" y="4887492"/>
            <a:ext cx="226709" cy="245268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defTabSz="685800">
              <a:spcBef>
                <a:spcPts val="134"/>
              </a:spcBef>
              <a:buClrTx/>
            </a:pPr>
            <a:r>
              <a:rPr sz="1482" kern="1200" spc="-35" dirty="0">
                <a:solidFill>
                  <a:srgbClr val="262626"/>
                </a:solidFill>
                <a:latin typeface="Calibri"/>
                <a:ea typeface="+mn-ea"/>
                <a:cs typeface="Calibri"/>
              </a:rPr>
              <a:t>14</a:t>
            </a:r>
            <a:endParaRPr sz="1482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D1BF9A9-69EB-4433-BF50-ECED2B328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452664"/>
              </p:ext>
            </p:extLst>
          </p:nvPr>
        </p:nvGraphicFramePr>
        <p:xfrm>
          <a:off x="3241750" y="1379199"/>
          <a:ext cx="4044421" cy="3060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575286" y="1367590"/>
            <a:ext cx="2666464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vast majority of protected conservation lands in the state are publicly owned</a:t>
            </a:r>
            <a:r>
              <a:rPr lang="en-US" dirty="0"/>
              <a:t>, with privately held land and water making up only 5.5%.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Across both public and private, ownership is much more common than easements.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00" y="948690"/>
            <a:ext cx="5616950" cy="430510"/>
          </a:xfrm>
        </p:spPr>
        <p:txBody>
          <a:bodyPr/>
          <a:lstStyle/>
          <a:p>
            <a:r>
              <a:rPr lang="en-US" dirty="0"/>
              <a:t>Conservation Lands Breakdown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7951" y="709695"/>
            <a:ext cx="6028827" cy="187281"/>
            <a:chOff x="416069" y="502919"/>
            <a:chExt cx="4272280" cy="132715"/>
          </a:xfrm>
        </p:grpSpPr>
        <p:sp>
          <p:nvSpPr>
            <p:cNvPr id="3" name="object 3"/>
            <p:cNvSpPr/>
            <p:nvPr/>
          </p:nvSpPr>
          <p:spPr>
            <a:xfrm>
              <a:off x="417593" y="504443"/>
              <a:ext cx="1179830" cy="58419"/>
            </a:xfrm>
            <a:custGeom>
              <a:avLst/>
              <a:gdLst/>
              <a:ahLst/>
              <a:cxnLst/>
              <a:rect l="l" t="t" r="r" b="b"/>
              <a:pathLst>
                <a:path w="1179830" h="58420">
                  <a:moveTo>
                    <a:pt x="0" y="0"/>
                  </a:moveTo>
                  <a:lnTo>
                    <a:pt x="967740" y="39624"/>
                  </a:lnTo>
                </a:path>
                <a:path w="1179830" h="58420">
                  <a:moveTo>
                    <a:pt x="967740" y="39624"/>
                  </a:moveTo>
                  <a:lnTo>
                    <a:pt x="1179575" y="579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597169" y="544067"/>
              <a:ext cx="3089275" cy="90170"/>
            </a:xfrm>
            <a:custGeom>
              <a:avLst/>
              <a:gdLst/>
              <a:ahLst/>
              <a:cxnLst/>
              <a:rect l="l" t="t" r="r" b="b"/>
              <a:pathLst>
                <a:path w="3089275" h="90170">
                  <a:moveTo>
                    <a:pt x="0" y="18287"/>
                  </a:moveTo>
                  <a:lnTo>
                    <a:pt x="195072" y="89916"/>
                  </a:lnTo>
                </a:path>
                <a:path w="3089275" h="90170">
                  <a:moveTo>
                    <a:pt x="196596" y="89916"/>
                  </a:moveTo>
                  <a:lnTo>
                    <a:pt x="417575" y="18287"/>
                  </a:lnTo>
                </a:path>
                <a:path w="3089275" h="90170">
                  <a:moveTo>
                    <a:pt x="417575" y="18287"/>
                  </a:moveTo>
                  <a:lnTo>
                    <a:pt x="3089148" y="0"/>
                  </a:lnTo>
                </a:path>
              </a:pathLst>
            </a:custGeom>
            <a:ln w="3175">
              <a:solidFill>
                <a:srgbClr val="548234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851499" y="191402"/>
            <a:ext cx="1673878" cy="4458895"/>
            <a:chOff x="411497" y="135635"/>
            <a:chExt cx="1186180" cy="3159760"/>
          </a:xfrm>
        </p:grpSpPr>
        <p:sp>
          <p:nvSpPr>
            <p:cNvPr id="6" name="object 6"/>
            <p:cNvSpPr/>
            <p:nvPr/>
          </p:nvSpPr>
          <p:spPr>
            <a:xfrm>
              <a:off x="411484" y="135635"/>
              <a:ext cx="8255" cy="3159760"/>
            </a:xfrm>
            <a:custGeom>
              <a:avLst/>
              <a:gdLst/>
              <a:ahLst/>
              <a:cxnLst/>
              <a:rect l="l" t="t" r="r" b="b"/>
              <a:pathLst>
                <a:path w="8254" h="3159760">
                  <a:moveTo>
                    <a:pt x="7632" y="3095244"/>
                  </a:moveTo>
                  <a:lnTo>
                    <a:pt x="0" y="3095244"/>
                  </a:lnTo>
                  <a:lnTo>
                    <a:pt x="0" y="3159252"/>
                  </a:lnTo>
                  <a:lnTo>
                    <a:pt x="7632" y="3159252"/>
                  </a:lnTo>
                  <a:lnTo>
                    <a:pt x="7632" y="3095244"/>
                  </a:lnTo>
                  <a:close/>
                </a:path>
                <a:path w="8254" h="3159760">
                  <a:moveTo>
                    <a:pt x="7632" y="3063240"/>
                  </a:moveTo>
                  <a:lnTo>
                    <a:pt x="0" y="3063240"/>
                  </a:lnTo>
                  <a:lnTo>
                    <a:pt x="0" y="3070860"/>
                  </a:lnTo>
                  <a:lnTo>
                    <a:pt x="7632" y="3070860"/>
                  </a:lnTo>
                  <a:lnTo>
                    <a:pt x="7632" y="3063240"/>
                  </a:lnTo>
                  <a:close/>
                </a:path>
                <a:path w="8254" h="3159760">
                  <a:moveTo>
                    <a:pt x="7632" y="2976372"/>
                  </a:moveTo>
                  <a:lnTo>
                    <a:pt x="0" y="2976372"/>
                  </a:lnTo>
                  <a:lnTo>
                    <a:pt x="0" y="3040380"/>
                  </a:lnTo>
                  <a:lnTo>
                    <a:pt x="7632" y="3040380"/>
                  </a:lnTo>
                  <a:lnTo>
                    <a:pt x="7632" y="2976372"/>
                  </a:lnTo>
                  <a:close/>
                </a:path>
                <a:path w="8254" h="3159760">
                  <a:moveTo>
                    <a:pt x="7632" y="2944368"/>
                  </a:moveTo>
                  <a:lnTo>
                    <a:pt x="0" y="2944368"/>
                  </a:lnTo>
                  <a:lnTo>
                    <a:pt x="0" y="2951988"/>
                  </a:lnTo>
                  <a:lnTo>
                    <a:pt x="7632" y="2951988"/>
                  </a:lnTo>
                  <a:lnTo>
                    <a:pt x="7632" y="2944368"/>
                  </a:lnTo>
                  <a:close/>
                </a:path>
                <a:path w="8254" h="3159760">
                  <a:moveTo>
                    <a:pt x="7632" y="2857500"/>
                  </a:moveTo>
                  <a:lnTo>
                    <a:pt x="0" y="2857500"/>
                  </a:lnTo>
                  <a:lnTo>
                    <a:pt x="0" y="2921508"/>
                  </a:lnTo>
                  <a:lnTo>
                    <a:pt x="7632" y="2921508"/>
                  </a:lnTo>
                  <a:lnTo>
                    <a:pt x="7632" y="2857500"/>
                  </a:lnTo>
                  <a:close/>
                </a:path>
                <a:path w="8254" h="3159760">
                  <a:moveTo>
                    <a:pt x="7632" y="2825496"/>
                  </a:moveTo>
                  <a:lnTo>
                    <a:pt x="0" y="2825496"/>
                  </a:lnTo>
                  <a:lnTo>
                    <a:pt x="0" y="2833116"/>
                  </a:lnTo>
                  <a:lnTo>
                    <a:pt x="7632" y="2833116"/>
                  </a:lnTo>
                  <a:lnTo>
                    <a:pt x="7632" y="2825496"/>
                  </a:lnTo>
                  <a:close/>
                </a:path>
                <a:path w="8254" h="3159760">
                  <a:moveTo>
                    <a:pt x="7632" y="2738628"/>
                  </a:moveTo>
                  <a:lnTo>
                    <a:pt x="0" y="2738628"/>
                  </a:lnTo>
                  <a:lnTo>
                    <a:pt x="0" y="2801112"/>
                  </a:lnTo>
                  <a:lnTo>
                    <a:pt x="7632" y="2801112"/>
                  </a:lnTo>
                  <a:lnTo>
                    <a:pt x="7632" y="2738628"/>
                  </a:lnTo>
                  <a:close/>
                </a:path>
                <a:path w="8254" h="3159760">
                  <a:moveTo>
                    <a:pt x="7632" y="2706624"/>
                  </a:moveTo>
                  <a:lnTo>
                    <a:pt x="0" y="2706624"/>
                  </a:lnTo>
                  <a:lnTo>
                    <a:pt x="0" y="2714244"/>
                  </a:lnTo>
                  <a:lnTo>
                    <a:pt x="7632" y="2714244"/>
                  </a:lnTo>
                  <a:lnTo>
                    <a:pt x="7632" y="2706624"/>
                  </a:lnTo>
                  <a:close/>
                </a:path>
                <a:path w="8254" h="3159760">
                  <a:moveTo>
                    <a:pt x="7632" y="2619756"/>
                  </a:moveTo>
                  <a:lnTo>
                    <a:pt x="0" y="2619756"/>
                  </a:lnTo>
                  <a:lnTo>
                    <a:pt x="0" y="2682240"/>
                  </a:lnTo>
                  <a:lnTo>
                    <a:pt x="7632" y="2682240"/>
                  </a:lnTo>
                  <a:lnTo>
                    <a:pt x="7632" y="2619756"/>
                  </a:lnTo>
                  <a:close/>
                </a:path>
                <a:path w="8254" h="3159760">
                  <a:moveTo>
                    <a:pt x="7632" y="2587752"/>
                  </a:moveTo>
                  <a:lnTo>
                    <a:pt x="0" y="2587752"/>
                  </a:lnTo>
                  <a:lnTo>
                    <a:pt x="0" y="2595372"/>
                  </a:lnTo>
                  <a:lnTo>
                    <a:pt x="7632" y="2595372"/>
                  </a:lnTo>
                  <a:lnTo>
                    <a:pt x="7632" y="2587752"/>
                  </a:lnTo>
                  <a:close/>
                </a:path>
                <a:path w="8254" h="3159760">
                  <a:moveTo>
                    <a:pt x="7632" y="2499360"/>
                  </a:moveTo>
                  <a:lnTo>
                    <a:pt x="0" y="2499360"/>
                  </a:lnTo>
                  <a:lnTo>
                    <a:pt x="0" y="2563368"/>
                  </a:lnTo>
                  <a:lnTo>
                    <a:pt x="7632" y="2563368"/>
                  </a:lnTo>
                  <a:lnTo>
                    <a:pt x="7632" y="2499360"/>
                  </a:lnTo>
                  <a:close/>
                </a:path>
                <a:path w="8254" h="3159760">
                  <a:moveTo>
                    <a:pt x="7632" y="2468880"/>
                  </a:moveTo>
                  <a:lnTo>
                    <a:pt x="0" y="2468880"/>
                  </a:lnTo>
                  <a:lnTo>
                    <a:pt x="0" y="2476500"/>
                  </a:lnTo>
                  <a:lnTo>
                    <a:pt x="7632" y="2476500"/>
                  </a:lnTo>
                  <a:lnTo>
                    <a:pt x="7632" y="2468880"/>
                  </a:lnTo>
                  <a:close/>
                </a:path>
                <a:path w="8254" h="3159760">
                  <a:moveTo>
                    <a:pt x="7632" y="2380488"/>
                  </a:moveTo>
                  <a:lnTo>
                    <a:pt x="0" y="2380488"/>
                  </a:lnTo>
                  <a:lnTo>
                    <a:pt x="0" y="2444496"/>
                  </a:lnTo>
                  <a:lnTo>
                    <a:pt x="7632" y="2444496"/>
                  </a:lnTo>
                  <a:lnTo>
                    <a:pt x="7632" y="2380488"/>
                  </a:lnTo>
                  <a:close/>
                </a:path>
                <a:path w="8254" h="3159760">
                  <a:moveTo>
                    <a:pt x="7632" y="2350008"/>
                  </a:moveTo>
                  <a:lnTo>
                    <a:pt x="0" y="2350008"/>
                  </a:lnTo>
                  <a:lnTo>
                    <a:pt x="0" y="2357628"/>
                  </a:lnTo>
                  <a:lnTo>
                    <a:pt x="7632" y="2357628"/>
                  </a:lnTo>
                  <a:lnTo>
                    <a:pt x="7632" y="2350008"/>
                  </a:lnTo>
                  <a:close/>
                </a:path>
                <a:path w="8254" h="3159760">
                  <a:moveTo>
                    <a:pt x="7632" y="2261616"/>
                  </a:moveTo>
                  <a:lnTo>
                    <a:pt x="0" y="2261616"/>
                  </a:lnTo>
                  <a:lnTo>
                    <a:pt x="0" y="2325624"/>
                  </a:lnTo>
                  <a:lnTo>
                    <a:pt x="7632" y="2325624"/>
                  </a:lnTo>
                  <a:lnTo>
                    <a:pt x="7632" y="2261616"/>
                  </a:lnTo>
                  <a:close/>
                </a:path>
                <a:path w="8254" h="3159760">
                  <a:moveTo>
                    <a:pt x="7632" y="2229612"/>
                  </a:moveTo>
                  <a:lnTo>
                    <a:pt x="0" y="2229612"/>
                  </a:lnTo>
                  <a:lnTo>
                    <a:pt x="0" y="2238756"/>
                  </a:lnTo>
                  <a:lnTo>
                    <a:pt x="7632" y="2238756"/>
                  </a:lnTo>
                  <a:lnTo>
                    <a:pt x="7632" y="2229612"/>
                  </a:lnTo>
                  <a:close/>
                </a:path>
                <a:path w="8254" h="3159760">
                  <a:moveTo>
                    <a:pt x="7632" y="2142744"/>
                  </a:moveTo>
                  <a:lnTo>
                    <a:pt x="0" y="2142744"/>
                  </a:lnTo>
                  <a:lnTo>
                    <a:pt x="0" y="2206752"/>
                  </a:lnTo>
                  <a:lnTo>
                    <a:pt x="7632" y="2206752"/>
                  </a:lnTo>
                  <a:lnTo>
                    <a:pt x="7632" y="2142744"/>
                  </a:lnTo>
                  <a:close/>
                </a:path>
                <a:path w="8254" h="3159760">
                  <a:moveTo>
                    <a:pt x="7632" y="2110740"/>
                  </a:moveTo>
                  <a:lnTo>
                    <a:pt x="0" y="2110740"/>
                  </a:lnTo>
                  <a:lnTo>
                    <a:pt x="0" y="2118360"/>
                  </a:lnTo>
                  <a:lnTo>
                    <a:pt x="7632" y="2118360"/>
                  </a:lnTo>
                  <a:lnTo>
                    <a:pt x="7632" y="2110740"/>
                  </a:lnTo>
                  <a:close/>
                </a:path>
                <a:path w="8254" h="3159760">
                  <a:moveTo>
                    <a:pt x="7632" y="2023872"/>
                  </a:moveTo>
                  <a:lnTo>
                    <a:pt x="0" y="2023872"/>
                  </a:lnTo>
                  <a:lnTo>
                    <a:pt x="0" y="2087880"/>
                  </a:lnTo>
                  <a:lnTo>
                    <a:pt x="7632" y="2087880"/>
                  </a:lnTo>
                  <a:lnTo>
                    <a:pt x="7632" y="2023872"/>
                  </a:lnTo>
                  <a:close/>
                </a:path>
                <a:path w="8254" h="3159760">
                  <a:moveTo>
                    <a:pt x="7632" y="1991868"/>
                  </a:moveTo>
                  <a:lnTo>
                    <a:pt x="0" y="1991868"/>
                  </a:lnTo>
                  <a:lnTo>
                    <a:pt x="0" y="1999488"/>
                  </a:lnTo>
                  <a:lnTo>
                    <a:pt x="7632" y="1999488"/>
                  </a:lnTo>
                  <a:lnTo>
                    <a:pt x="7632" y="1991868"/>
                  </a:lnTo>
                  <a:close/>
                </a:path>
                <a:path w="8254" h="3159760">
                  <a:moveTo>
                    <a:pt x="7632" y="1905000"/>
                  </a:moveTo>
                  <a:lnTo>
                    <a:pt x="0" y="1905000"/>
                  </a:lnTo>
                  <a:lnTo>
                    <a:pt x="0" y="1969008"/>
                  </a:lnTo>
                  <a:lnTo>
                    <a:pt x="7632" y="1969008"/>
                  </a:lnTo>
                  <a:lnTo>
                    <a:pt x="7632" y="1905000"/>
                  </a:lnTo>
                  <a:close/>
                </a:path>
                <a:path w="8254" h="3159760">
                  <a:moveTo>
                    <a:pt x="7632" y="1872996"/>
                  </a:moveTo>
                  <a:lnTo>
                    <a:pt x="0" y="1872996"/>
                  </a:lnTo>
                  <a:lnTo>
                    <a:pt x="0" y="1880616"/>
                  </a:lnTo>
                  <a:lnTo>
                    <a:pt x="7632" y="1880616"/>
                  </a:lnTo>
                  <a:lnTo>
                    <a:pt x="7632" y="1872996"/>
                  </a:lnTo>
                  <a:close/>
                </a:path>
                <a:path w="8254" h="3159760">
                  <a:moveTo>
                    <a:pt x="7632" y="1786128"/>
                  </a:moveTo>
                  <a:lnTo>
                    <a:pt x="0" y="1786128"/>
                  </a:lnTo>
                  <a:lnTo>
                    <a:pt x="0" y="1848612"/>
                  </a:lnTo>
                  <a:lnTo>
                    <a:pt x="7632" y="1848612"/>
                  </a:lnTo>
                  <a:lnTo>
                    <a:pt x="7632" y="1786128"/>
                  </a:lnTo>
                  <a:close/>
                </a:path>
                <a:path w="8254" h="3159760">
                  <a:moveTo>
                    <a:pt x="7632" y="1754136"/>
                  </a:moveTo>
                  <a:lnTo>
                    <a:pt x="0" y="1754136"/>
                  </a:lnTo>
                  <a:lnTo>
                    <a:pt x="0" y="1761756"/>
                  </a:lnTo>
                  <a:lnTo>
                    <a:pt x="7632" y="1761756"/>
                  </a:lnTo>
                  <a:lnTo>
                    <a:pt x="7632" y="1754136"/>
                  </a:lnTo>
                  <a:close/>
                </a:path>
                <a:path w="8254" h="3159760">
                  <a:moveTo>
                    <a:pt x="7632" y="1667268"/>
                  </a:moveTo>
                  <a:lnTo>
                    <a:pt x="0" y="1667268"/>
                  </a:lnTo>
                  <a:lnTo>
                    <a:pt x="0" y="1729752"/>
                  </a:lnTo>
                  <a:lnTo>
                    <a:pt x="7632" y="1729752"/>
                  </a:lnTo>
                  <a:lnTo>
                    <a:pt x="7632" y="1667268"/>
                  </a:lnTo>
                  <a:close/>
                </a:path>
                <a:path w="8254" h="3159760">
                  <a:moveTo>
                    <a:pt x="7632" y="1635264"/>
                  </a:moveTo>
                  <a:lnTo>
                    <a:pt x="0" y="1635264"/>
                  </a:lnTo>
                  <a:lnTo>
                    <a:pt x="0" y="1642884"/>
                  </a:lnTo>
                  <a:lnTo>
                    <a:pt x="7632" y="1642884"/>
                  </a:lnTo>
                  <a:lnTo>
                    <a:pt x="7632" y="1635264"/>
                  </a:lnTo>
                  <a:close/>
                </a:path>
                <a:path w="8254" h="3159760">
                  <a:moveTo>
                    <a:pt x="7632" y="1546872"/>
                  </a:moveTo>
                  <a:lnTo>
                    <a:pt x="0" y="1546872"/>
                  </a:lnTo>
                  <a:lnTo>
                    <a:pt x="0" y="1610880"/>
                  </a:lnTo>
                  <a:lnTo>
                    <a:pt x="7632" y="1610880"/>
                  </a:lnTo>
                  <a:lnTo>
                    <a:pt x="7632" y="1546872"/>
                  </a:lnTo>
                  <a:close/>
                </a:path>
                <a:path w="8254" h="3159760">
                  <a:moveTo>
                    <a:pt x="7632" y="1516392"/>
                  </a:moveTo>
                  <a:lnTo>
                    <a:pt x="0" y="1516392"/>
                  </a:lnTo>
                  <a:lnTo>
                    <a:pt x="0" y="1524012"/>
                  </a:lnTo>
                  <a:lnTo>
                    <a:pt x="7632" y="1524012"/>
                  </a:lnTo>
                  <a:lnTo>
                    <a:pt x="7632" y="1516392"/>
                  </a:lnTo>
                  <a:close/>
                </a:path>
                <a:path w="8254" h="3159760">
                  <a:moveTo>
                    <a:pt x="7632" y="1428000"/>
                  </a:moveTo>
                  <a:lnTo>
                    <a:pt x="0" y="1428000"/>
                  </a:lnTo>
                  <a:lnTo>
                    <a:pt x="0" y="1492008"/>
                  </a:lnTo>
                  <a:lnTo>
                    <a:pt x="7632" y="1492008"/>
                  </a:lnTo>
                  <a:lnTo>
                    <a:pt x="7632" y="1428000"/>
                  </a:lnTo>
                  <a:close/>
                </a:path>
                <a:path w="8254" h="3159760">
                  <a:moveTo>
                    <a:pt x="7632" y="1397508"/>
                  </a:moveTo>
                  <a:lnTo>
                    <a:pt x="0" y="1397508"/>
                  </a:lnTo>
                  <a:lnTo>
                    <a:pt x="0" y="1405128"/>
                  </a:lnTo>
                  <a:lnTo>
                    <a:pt x="7632" y="1405128"/>
                  </a:lnTo>
                  <a:lnTo>
                    <a:pt x="7632" y="1397508"/>
                  </a:lnTo>
                  <a:close/>
                </a:path>
                <a:path w="8254" h="3159760">
                  <a:moveTo>
                    <a:pt x="7632" y="1309116"/>
                  </a:moveTo>
                  <a:lnTo>
                    <a:pt x="0" y="1309116"/>
                  </a:lnTo>
                  <a:lnTo>
                    <a:pt x="0" y="1373124"/>
                  </a:lnTo>
                  <a:lnTo>
                    <a:pt x="7632" y="1373124"/>
                  </a:lnTo>
                  <a:lnTo>
                    <a:pt x="7632" y="1309116"/>
                  </a:lnTo>
                  <a:close/>
                </a:path>
                <a:path w="8254" h="3159760">
                  <a:moveTo>
                    <a:pt x="7632" y="1277112"/>
                  </a:moveTo>
                  <a:lnTo>
                    <a:pt x="0" y="1277112"/>
                  </a:lnTo>
                  <a:lnTo>
                    <a:pt x="0" y="1286256"/>
                  </a:lnTo>
                  <a:lnTo>
                    <a:pt x="7632" y="1286256"/>
                  </a:lnTo>
                  <a:lnTo>
                    <a:pt x="7632" y="1277112"/>
                  </a:lnTo>
                  <a:close/>
                </a:path>
                <a:path w="8254" h="3159760">
                  <a:moveTo>
                    <a:pt x="7632" y="1190244"/>
                  </a:moveTo>
                  <a:lnTo>
                    <a:pt x="0" y="1190244"/>
                  </a:lnTo>
                  <a:lnTo>
                    <a:pt x="0" y="1254252"/>
                  </a:lnTo>
                  <a:lnTo>
                    <a:pt x="7632" y="1254252"/>
                  </a:lnTo>
                  <a:lnTo>
                    <a:pt x="7632" y="1190244"/>
                  </a:lnTo>
                  <a:close/>
                </a:path>
                <a:path w="8254" h="3159760">
                  <a:moveTo>
                    <a:pt x="7632" y="1158240"/>
                  </a:moveTo>
                  <a:lnTo>
                    <a:pt x="0" y="1158240"/>
                  </a:lnTo>
                  <a:lnTo>
                    <a:pt x="0" y="1165860"/>
                  </a:lnTo>
                  <a:lnTo>
                    <a:pt x="7632" y="1165860"/>
                  </a:lnTo>
                  <a:lnTo>
                    <a:pt x="7632" y="1158240"/>
                  </a:lnTo>
                  <a:close/>
                </a:path>
                <a:path w="8254" h="3159760">
                  <a:moveTo>
                    <a:pt x="7632" y="1071372"/>
                  </a:moveTo>
                  <a:lnTo>
                    <a:pt x="0" y="1071372"/>
                  </a:lnTo>
                  <a:lnTo>
                    <a:pt x="0" y="1135380"/>
                  </a:lnTo>
                  <a:lnTo>
                    <a:pt x="7632" y="1135380"/>
                  </a:lnTo>
                  <a:lnTo>
                    <a:pt x="7632" y="1071372"/>
                  </a:lnTo>
                  <a:close/>
                </a:path>
                <a:path w="8254" h="3159760">
                  <a:moveTo>
                    <a:pt x="7632" y="1039368"/>
                  </a:moveTo>
                  <a:lnTo>
                    <a:pt x="0" y="1039368"/>
                  </a:lnTo>
                  <a:lnTo>
                    <a:pt x="0" y="1046988"/>
                  </a:lnTo>
                  <a:lnTo>
                    <a:pt x="7632" y="1046988"/>
                  </a:lnTo>
                  <a:lnTo>
                    <a:pt x="7632" y="1039368"/>
                  </a:lnTo>
                  <a:close/>
                </a:path>
                <a:path w="8254" h="3159760">
                  <a:moveTo>
                    <a:pt x="7632" y="952500"/>
                  </a:moveTo>
                  <a:lnTo>
                    <a:pt x="0" y="952500"/>
                  </a:lnTo>
                  <a:lnTo>
                    <a:pt x="0" y="1016508"/>
                  </a:lnTo>
                  <a:lnTo>
                    <a:pt x="7632" y="1016508"/>
                  </a:lnTo>
                  <a:lnTo>
                    <a:pt x="7632" y="952500"/>
                  </a:lnTo>
                  <a:close/>
                </a:path>
                <a:path w="8254" h="3159760">
                  <a:moveTo>
                    <a:pt x="7632" y="920496"/>
                  </a:moveTo>
                  <a:lnTo>
                    <a:pt x="0" y="920496"/>
                  </a:lnTo>
                  <a:lnTo>
                    <a:pt x="0" y="928116"/>
                  </a:lnTo>
                  <a:lnTo>
                    <a:pt x="7632" y="928116"/>
                  </a:lnTo>
                  <a:lnTo>
                    <a:pt x="7632" y="920496"/>
                  </a:lnTo>
                  <a:close/>
                </a:path>
                <a:path w="8254" h="3159760">
                  <a:moveTo>
                    <a:pt x="7632" y="833628"/>
                  </a:moveTo>
                  <a:lnTo>
                    <a:pt x="0" y="833628"/>
                  </a:lnTo>
                  <a:lnTo>
                    <a:pt x="0" y="896112"/>
                  </a:lnTo>
                  <a:lnTo>
                    <a:pt x="7632" y="896112"/>
                  </a:lnTo>
                  <a:lnTo>
                    <a:pt x="7632" y="833628"/>
                  </a:lnTo>
                  <a:close/>
                </a:path>
                <a:path w="8254" h="3159760">
                  <a:moveTo>
                    <a:pt x="7632" y="801624"/>
                  </a:moveTo>
                  <a:lnTo>
                    <a:pt x="0" y="801624"/>
                  </a:lnTo>
                  <a:lnTo>
                    <a:pt x="0" y="809244"/>
                  </a:lnTo>
                  <a:lnTo>
                    <a:pt x="7632" y="809244"/>
                  </a:lnTo>
                  <a:lnTo>
                    <a:pt x="7632" y="801624"/>
                  </a:lnTo>
                  <a:close/>
                </a:path>
                <a:path w="8254" h="3159760">
                  <a:moveTo>
                    <a:pt x="7632" y="714756"/>
                  </a:moveTo>
                  <a:lnTo>
                    <a:pt x="0" y="714756"/>
                  </a:lnTo>
                  <a:lnTo>
                    <a:pt x="0" y="777240"/>
                  </a:lnTo>
                  <a:lnTo>
                    <a:pt x="7632" y="777240"/>
                  </a:lnTo>
                  <a:lnTo>
                    <a:pt x="7632" y="714756"/>
                  </a:lnTo>
                  <a:close/>
                </a:path>
                <a:path w="8254" h="3159760">
                  <a:moveTo>
                    <a:pt x="7632" y="682764"/>
                  </a:moveTo>
                  <a:lnTo>
                    <a:pt x="0" y="682764"/>
                  </a:lnTo>
                  <a:lnTo>
                    <a:pt x="0" y="690384"/>
                  </a:lnTo>
                  <a:lnTo>
                    <a:pt x="7632" y="690384"/>
                  </a:lnTo>
                  <a:lnTo>
                    <a:pt x="7632" y="682764"/>
                  </a:lnTo>
                  <a:close/>
                </a:path>
                <a:path w="8254" h="3159760">
                  <a:moveTo>
                    <a:pt x="7632" y="594372"/>
                  </a:moveTo>
                  <a:lnTo>
                    <a:pt x="0" y="594372"/>
                  </a:lnTo>
                  <a:lnTo>
                    <a:pt x="0" y="658380"/>
                  </a:lnTo>
                  <a:lnTo>
                    <a:pt x="7632" y="658380"/>
                  </a:lnTo>
                  <a:lnTo>
                    <a:pt x="7632" y="594372"/>
                  </a:lnTo>
                  <a:close/>
                </a:path>
                <a:path w="8254" h="3159760">
                  <a:moveTo>
                    <a:pt x="7632" y="563892"/>
                  </a:moveTo>
                  <a:lnTo>
                    <a:pt x="0" y="563892"/>
                  </a:lnTo>
                  <a:lnTo>
                    <a:pt x="0" y="571512"/>
                  </a:lnTo>
                  <a:lnTo>
                    <a:pt x="7632" y="571512"/>
                  </a:lnTo>
                  <a:lnTo>
                    <a:pt x="7632" y="563892"/>
                  </a:lnTo>
                  <a:close/>
                </a:path>
                <a:path w="8254" h="3159760">
                  <a:moveTo>
                    <a:pt x="7632" y="475500"/>
                  </a:moveTo>
                  <a:lnTo>
                    <a:pt x="0" y="475500"/>
                  </a:lnTo>
                  <a:lnTo>
                    <a:pt x="0" y="539508"/>
                  </a:lnTo>
                  <a:lnTo>
                    <a:pt x="7632" y="539508"/>
                  </a:lnTo>
                  <a:lnTo>
                    <a:pt x="7632" y="475500"/>
                  </a:lnTo>
                  <a:close/>
                </a:path>
                <a:path w="8254" h="3159760">
                  <a:moveTo>
                    <a:pt x="7632" y="445020"/>
                  </a:moveTo>
                  <a:lnTo>
                    <a:pt x="0" y="445020"/>
                  </a:lnTo>
                  <a:lnTo>
                    <a:pt x="0" y="452640"/>
                  </a:lnTo>
                  <a:lnTo>
                    <a:pt x="7632" y="452640"/>
                  </a:lnTo>
                  <a:lnTo>
                    <a:pt x="7632" y="445020"/>
                  </a:lnTo>
                  <a:close/>
                </a:path>
                <a:path w="8254" h="3159760">
                  <a:moveTo>
                    <a:pt x="7632" y="356628"/>
                  </a:moveTo>
                  <a:lnTo>
                    <a:pt x="0" y="356628"/>
                  </a:lnTo>
                  <a:lnTo>
                    <a:pt x="0" y="420636"/>
                  </a:lnTo>
                  <a:lnTo>
                    <a:pt x="7632" y="420636"/>
                  </a:lnTo>
                  <a:lnTo>
                    <a:pt x="7632" y="356628"/>
                  </a:lnTo>
                  <a:close/>
                </a:path>
                <a:path w="8254" h="3159760">
                  <a:moveTo>
                    <a:pt x="7632" y="324624"/>
                  </a:moveTo>
                  <a:lnTo>
                    <a:pt x="0" y="324624"/>
                  </a:lnTo>
                  <a:lnTo>
                    <a:pt x="0" y="333768"/>
                  </a:lnTo>
                  <a:lnTo>
                    <a:pt x="7632" y="333768"/>
                  </a:lnTo>
                  <a:lnTo>
                    <a:pt x="7632" y="324624"/>
                  </a:lnTo>
                  <a:close/>
                </a:path>
                <a:path w="8254" h="3159760">
                  <a:moveTo>
                    <a:pt x="7632" y="237744"/>
                  </a:moveTo>
                  <a:lnTo>
                    <a:pt x="0" y="237744"/>
                  </a:lnTo>
                  <a:lnTo>
                    <a:pt x="0" y="301764"/>
                  </a:lnTo>
                  <a:lnTo>
                    <a:pt x="7632" y="301764"/>
                  </a:lnTo>
                  <a:lnTo>
                    <a:pt x="7632" y="237744"/>
                  </a:lnTo>
                  <a:close/>
                </a:path>
                <a:path w="8254" h="3159760">
                  <a:moveTo>
                    <a:pt x="7632" y="205752"/>
                  </a:moveTo>
                  <a:lnTo>
                    <a:pt x="0" y="205752"/>
                  </a:lnTo>
                  <a:lnTo>
                    <a:pt x="0" y="213372"/>
                  </a:lnTo>
                  <a:lnTo>
                    <a:pt x="7632" y="213372"/>
                  </a:lnTo>
                  <a:lnTo>
                    <a:pt x="7632" y="205752"/>
                  </a:lnTo>
                  <a:close/>
                </a:path>
                <a:path w="8254" h="3159760">
                  <a:moveTo>
                    <a:pt x="7632" y="118884"/>
                  </a:moveTo>
                  <a:lnTo>
                    <a:pt x="0" y="118884"/>
                  </a:lnTo>
                  <a:lnTo>
                    <a:pt x="0" y="182892"/>
                  </a:lnTo>
                  <a:lnTo>
                    <a:pt x="7632" y="182892"/>
                  </a:lnTo>
                  <a:lnTo>
                    <a:pt x="7632" y="118884"/>
                  </a:lnTo>
                  <a:close/>
                </a:path>
                <a:path w="8254" h="3159760">
                  <a:moveTo>
                    <a:pt x="7632" y="86880"/>
                  </a:moveTo>
                  <a:lnTo>
                    <a:pt x="0" y="86880"/>
                  </a:lnTo>
                  <a:lnTo>
                    <a:pt x="0" y="94500"/>
                  </a:lnTo>
                  <a:lnTo>
                    <a:pt x="7632" y="94500"/>
                  </a:lnTo>
                  <a:lnTo>
                    <a:pt x="7632" y="86880"/>
                  </a:lnTo>
                  <a:close/>
                </a:path>
                <a:path w="8254" h="3159760">
                  <a:moveTo>
                    <a:pt x="7632" y="0"/>
                  </a:moveTo>
                  <a:lnTo>
                    <a:pt x="0" y="0"/>
                  </a:lnTo>
                  <a:lnTo>
                    <a:pt x="0" y="64020"/>
                  </a:lnTo>
                  <a:lnTo>
                    <a:pt x="7632" y="64020"/>
                  </a:lnTo>
                  <a:lnTo>
                    <a:pt x="76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13021" y="544067"/>
              <a:ext cx="1183005" cy="2630805"/>
            </a:xfrm>
            <a:custGeom>
              <a:avLst/>
              <a:gdLst/>
              <a:ahLst/>
              <a:cxnLst/>
              <a:rect l="l" t="t" r="r" b="b"/>
              <a:pathLst>
                <a:path w="1183005" h="2630805">
                  <a:moveTo>
                    <a:pt x="3047" y="3047"/>
                  </a:moveTo>
                  <a:lnTo>
                    <a:pt x="970787" y="42671"/>
                  </a:lnTo>
                </a:path>
                <a:path w="1183005" h="2630805">
                  <a:moveTo>
                    <a:pt x="970787" y="0"/>
                  </a:moveTo>
                  <a:lnTo>
                    <a:pt x="970787" y="42671"/>
                  </a:lnTo>
                </a:path>
                <a:path w="1183005" h="2630805">
                  <a:moveTo>
                    <a:pt x="970787" y="21335"/>
                  </a:moveTo>
                  <a:lnTo>
                    <a:pt x="1182624" y="39623"/>
                  </a:lnTo>
                </a:path>
                <a:path w="1183005" h="2630805">
                  <a:moveTo>
                    <a:pt x="1182624" y="18287"/>
                  </a:moveTo>
                  <a:lnTo>
                    <a:pt x="1182624" y="39623"/>
                  </a:lnTo>
                </a:path>
                <a:path w="1183005" h="2630805">
                  <a:moveTo>
                    <a:pt x="1524" y="632459"/>
                  </a:moveTo>
                  <a:lnTo>
                    <a:pt x="969263" y="672083"/>
                  </a:lnTo>
                </a:path>
                <a:path w="1183005" h="2630805">
                  <a:moveTo>
                    <a:pt x="0" y="676655"/>
                  </a:moveTo>
                  <a:lnTo>
                    <a:pt x="967740" y="716279"/>
                  </a:lnTo>
                </a:path>
                <a:path w="1183005" h="2630805">
                  <a:moveTo>
                    <a:pt x="0" y="1327403"/>
                  </a:moveTo>
                  <a:lnTo>
                    <a:pt x="967740" y="1368551"/>
                  </a:lnTo>
                </a:path>
                <a:path w="1183005" h="2630805">
                  <a:moveTo>
                    <a:pt x="0" y="1370075"/>
                  </a:moveTo>
                  <a:lnTo>
                    <a:pt x="967740" y="1409700"/>
                  </a:lnTo>
                </a:path>
                <a:path w="1183005" h="2630805">
                  <a:moveTo>
                    <a:pt x="4571" y="1987295"/>
                  </a:moveTo>
                  <a:lnTo>
                    <a:pt x="972312" y="2026919"/>
                  </a:lnTo>
                </a:path>
                <a:path w="1183005" h="2630805">
                  <a:moveTo>
                    <a:pt x="4571" y="2029967"/>
                  </a:moveTo>
                  <a:lnTo>
                    <a:pt x="972312" y="2069591"/>
                  </a:lnTo>
                </a:path>
                <a:path w="1183005" h="2630805">
                  <a:moveTo>
                    <a:pt x="0" y="2546603"/>
                  </a:moveTo>
                  <a:lnTo>
                    <a:pt x="967740" y="2586227"/>
                  </a:lnTo>
                </a:path>
                <a:path w="1183005" h="2630805">
                  <a:moveTo>
                    <a:pt x="0" y="2590800"/>
                  </a:moveTo>
                  <a:lnTo>
                    <a:pt x="967740" y="26304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126826" y="8601"/>
            <a:ext cx="4236667" cy="869198"/>
            <a:chOff x="2023889" y="6095"/>
            <a:chExt cx="3002280" cy="6159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93381" y="6095"/>
              <a:ext cx="1400555" cy="5577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3889" y="6095"/>
              <a:ext cx="1313687" cy="5547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4857" y="6095"/>
              <a:ext cx="591312" cy="5623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9733" y="173735"/>
              <a:ext cx="2119883" cy="448055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225729" y="3630198"/>
            <a:ext cx="303771" cy="60934"/>
          </a:xfrm>
          <a:custGeom>
            <a:avLst/>
            <a:gdLst/>
            <a:ahLst/>
            <a:cxnLst/>
            <a:rect l="l" t="t" r="r" b="b"/>
            <a:pathLst>
              <a:path w="215265" h="43180">
                <a:moveTo>
                  <a:pt x="0" y="0"/>
                </a:moveTo>
                <a:lnTo>
                  <a:pt x="211835" y="18288"/>
                </a:lnTo>
              </a:path>
              <a:path w="215265" h="43180">
                <a:moveTo>
                  <a:pt x="3047" y="24383"/>
                </a:moveTo>
                <a:lnTo>
                  <a:pt x="214883" y="426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19276" y="2698992"/>
            <a:ext cx="299291" cy="39428"/>
          </a:xfrm>
          <a:custGeom>
            <a:avLst/>
            <a:gdLst/>
            <a:ahLst/>
            <a:cxnLst/>
            <a:rect l="l" t="t" r="r" b="b"/>
            <a:pathLst>
              <a:path w="212090" h="27939">
                <a:moveTo>
                  <a:pt x="0" y="9143"/>
                </a:moveTo>
                <a:lnTo>
                  <a:pt x="211835" y="27432"/>
                </a:lnTo>
              </a:path>
              <a:path w="212090" h="27939">
                <a:moveTo>
                  <a:pt x="0" y="0"/>
                </a:moveTo>
                <a:lnTo>
                  <a:pt x="211835" y="182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19277" y="1716171"/>
            <a:ext cx="303771" cy="51973"/>
          </a:xfrm>
          <a:custGeom>
            <a:avLst/>
            <a:gdLst/>
            <a:ahLst/>
            <a:cxnLst/>
            <a:rect l="l" t="t" r="r" b="b"/>
            <a:pathLst>
              <a:path w="215265" h="36830">
                <a:moveTo>
                  <a:pt x="0" y="18287"/>
                </a:moveTo>
                <a:lnTo>
                  <a:pt x="211835" y="36575"/>
                </a:lnTo>
              </a:path>
              <a:path w="215265" h="36830">
                <a:moveTo>
                  <a:pt x="3047" y="0"/>
                </a:moveTo>
                <a:lnTo>
                  <a:pt x="214883" y="182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19276" y="4417315"/>
            <a:ext cx="299291" cy="53765"/>
          </a:xfrm>
          <a:custGeom>
            <a:avLst/>
            <a:gdLst/>
            <a:ahLst/>
            <a:cxnLst/>
            <a:rect l="l" t="t" r="r" b="b"/>
            <a:pathLst>
              <a:path w="212090" h="38100">
                <a:moveTo>
                  <a:pt x="0" y="19812"/>
                </a:moveTo>
                <a:lnTo>
                  <a:pt x="211835" y="38100"/>
                </a:lnTo>
              </a:path>
              <a:path w="212090" h="38100">
                <a:moveTo>
                  <a:pt x="0" y="0"/>
                </a:moveTo>
                <a:lnTo>
                  <a:pt x="211835" y="1828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18208" y="1741978"/>
            <a:ext cx="275993" cy="103946"/>
          </a:xfrm>
          <a:custGeom>
            <a:avLst/>
            <a:gdLst/>
            <a:ahLst/>
            <a:cxnLst/>
            <a:rect l="l" t="t" r="r" b="b"/>
            <a:pathLst>
              <a:path w="195580" h="73659">
                <a:moveTo>
                  <a:pt x="0" y="0"/>
                </a:moveTo>
                <a:lnTo>
                  <a:pt x="195071" y="73151"/>
                </a:lnTo>
              </a:path>
            </a:pathLst>
          </a:custGeom>
          <a:ln w="3175">
            <a:solidFill>
              <a:srgbClr val="54823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20359" y="2726951"/>
            <a:ext cx="275993" cy="103946"/>
          </a:xfrm>
          <a:custGeom>
            <a:avLst/>
            <a:gdLst/>
            <a:ahLst/>
            <a:cxnLst/>
            <a:rect l="l" t="t" r="r" b="b"/>
            <a:pathLst>
              <a:path w="195580" h="73660">
                <a:moveTo>
                  <a:pt x="0" y="0"/>
                </a:moveTo>
                <a:lnTo>
                  <a:pt x="195071" y="73151"/>
                </a:lnTo>
              </a:path>
            </a:pathLst>
          </a:custGeom>
          <a:ln w="3175">
            <a:solidFill>
              <a:srgbClr val="54823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20359" y="4445274"/>
            <a:ext cx="275993" cy="103946"/>
          </a:xfrm>
          <a:custGeom>
            <a:avLst/>
            <a:gdLst/>
            <a:ahLst/>
            <a:cxnLst/>
            <a:rect l="l" t="t" r="r" b="b"/>
            <a:pathLst>
              <a:path w="195580" h="73660">
                <a:moveTo>
                  <a:pt x="0" y="0"/>
                </a:moveTo>
                <a:lnTo>
                  <a:pt x="195071" y="73151"/>
                </a:lnTo>
              </a:path>
            </a:pathLst>
          </a:custGeom>
          <a:ln w="3175">
            <a:solidFill>
              <a:srgbClr val="54823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24660" y="3656007"/>
            <a:ext cx="275993" cy="103946"/>
          </a:xfrm>
          <a:custGeom>
            <a:avLst/>
            <a:gdLst/>
            <a:ahLst/>
            <a:cxnLst/>
            <a:rect l="l" t="t" r="r" b="b"/>
            <a:pathLst>
              <a:path w="195580" h="73660">
                <a:moveTo>
                  <a:pt x="0" y="0"/>
                </a:moveTo>
                <a:lnTo>
                  <a:pt x="195072" y="73151"/>
                </a:lnTo>
              </a:path>
            </a:pathLst>
          </a:custGeom>
          <a:ln w="3175">
            <a:solidFill>
              <a:srgbClr val="54823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793486" y="1744129"/>
            <a:ext cx="311834" cy="103946"/>
          </a:xfrm>
          <a:custGeom>
            <a:avLst/>
            <a:gdLst/>
            <a:ahLst/>
            <a:cxnLst/>
            <a:rect l="l" t="t" r="r" b="b"/>
            <a:pathLst>
              <a:path w="220980" h="73659">
                <a:moveTo>
                  <a:pt x="0" y="73151"/>
                </a:moveTo>
                <a:lnTo>
                  <a:pt x="220980" y="0"/>
                </a:lnTo>
              </a:path>
            </a:pathLst>
          </a:custGeom>
          <a:ln w="3175">
            <a:solidFill>
              <a:srgbClr val="54823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95636" y="4445274"/>
            <a:ext cx="311834" cy="103946"/>
          </a:xfrm>
          <a:custGeom>
            <a:avLst/>
            <a:gdLst/>
            <a:ahLst/>
            <a:cxnLst/>
            <a:rect l="l" t="t" r="r" b="b"/>
            <a:pathLst>
              <a:path w="220980" h="73660">
                <a:moveTo>
                  <a:pt x="0" y="73151"/>
                </a:moveTo>
                <a:lnTo>
                  <a:pt x="220980" y="0"/>
                </a:lnTo>
              </a:path>
            </a:pathLst>
          </a:custGeom>
          <a:ln w="3175">
            <a:solidFill>
              <a:srgbClr val="54823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95636" y="2726952"/>
            <a:ext cx="311834" cy="101257"/>
          </a:xfrm>
          <a:custGeom>
            <a:avLst/>
            <a:gdLst/>
            <a:ahLst/>
            <a:cxnLst/>
            <a:rect l="l" t="t" r="r" b="b"/>
            <a:pathLst>
              <a:path w="220980" h="71755">
                <a:moveTo>
                  <a:pt x="0" y="71627"/>
                </a:moveTo>
                <a:lnTo>
                  <a:pt x="220980" y="0"/>
                </a:lnTo>
              </a:path>
            </a:pathLst>
          </a:custGeom>
          <a:ln w="3175">
            <a:solidFill>
              <a:srgbClr val="54823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99936" y="3653854"/>
            <a:ext cx="310044" cy="103946"/>
          </a:xfrm>
          <a:custGeom>
            <a:avLst/>
            <a:gdLst/>
            <a:ahLst/>
            <a:cxnLst/>
            <a:rect l="l" t="t" r="r" b="b"/>
            <a:pathLst>
              <a:path w="219710" h="73660">
                <a:moveTo>
                  <a:pt x="0" y="73151"/>
                </a:moveTo>
                <a:lnTo>
                  <a:pt x="219456" y="0"/>
                </a:lnTo>
              </a:path>
            </a:pathLst>
          </a:custGeom>
          <a:ln w="3175">
            <a:solidFill>
              <a:srgbClr val="54823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105320" y="4421618"/>
            <a:ext cx="3772498" cy="25986"/>
          </a:xfrm>
          <a:custGeom>
            <a:avLst/>
            <a:gdLst/>
            <a:ahLst/>
            <a:cxnLst/>
            <a:rect l="l" t="t" r="r" b="b"/>
            <a:pathLst>
              <a:path w="2673350" h="18414">
                <a:moveTo>
                  <a:pt x="0" y="18288"/>
                </a:moveTo>
                <a:lnTo>
                  <a:pt x="2673096" y="0"/>
                </a:lnTo>
              </a:path>
            </a:pathLst>
          </a:custGeom>
          <a:ln w="3175">
            <a:solidFill>
              <a:srgbClr val="54823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103170" y="1718323"/>
            <a:ext cx="3772498" cy="25986"/>
          </a:xfrm>
          <a:custGeom>
            <a:avLst/>
            <a:gdLst/>
            <a:ahLst/>
            <a:cxnLst/>
            <a:rect l="l" t="t" r="r" b="b"/>
            <a:pathLst>
              <a:path w="2673350" h="18415">
                <a:moveTo>
                  <a:pt x="0" y="18287"/>
                </a:moveTo>
                <a:lnTo>
                  <a:pt x="2673095" y="0"/>
                </a:lnTo>
              </a:path>
            </a:pathLst>
          </a:custGeom>
          <a:ln w="3175">
            <a:solidFill>
              <a:srgbClr val="548234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19276" y="1716171"/>
            <a:ext cx="0" cy="62726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19276" y="4421616"/>
            <a:ext cx="0" cy="60934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225728" y="3628048"/>
            <a:ext cx="0" cy="62726"/>
          </a:xfrm>
          <a:custGeom>
            <a:avLst/>
            <a:gdLst/>
            <a:ahLst/>
            <a:cxnLst/>
            <a:rect l="l" t="t" r="r" b="b"/>
            <a:pathLst>
              <a:path h="44450">
                <a:moveTo>
                  <a:pt x="0" y="0"/>
                </a:moveTo>
                <a:lnTo>
                  <a:pt x="0" y="4419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219276" y="2696841"/>
            <a:ext cx="0" cy="60934"/>
          </a:xfrm>
          <a:custGeom>
            <a:avLst/>
            <a:gdLst/>
            <a:ahLst/>
            <a:cxnLst/>
            <a:rect l="l" t="t" r="r" b="b"/>
            <a:pathLst>
              <a:path h="43180">
                <a:moveTo>
                  <a:pt x="0" y="0"/>
                </a:moveTo>
                <a:lnTo>
                  <a:pt x="0" y="4267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518208" y="2726951"/>
            <a:ext cx="0" cy="30467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518208" y="4440973"/>
            <a:ext cx="0" cy="30467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518208" y="1741978"/>
            <a:ext cx="0" cy="30467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33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524660" y="3658156"/>
            <a:ext cx="0" cy="30467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0" y="0"/>
                </a:moveTo>
                <a:lnTo>
                  <a:pt x="0" y="2133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58007" y="944109"/>
            <a:ext cx="1993599" cy="797870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2531113" y="989630"/>
            <a:ext cx="578867" cy="862029"/>
            <a:chOff x="1601741" y="701293"/>
            <a:chExt cx="410209" cy="610870"/>
          </a:xfrm>
        </p:grpSpPr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1741" y="701293"/>
              <a:ext cx="281940" cy="15214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7649" y="853439"/>
              <a:ext cx="307848" cy="1539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9465" y="1007363"/>
              <a:ext cx="307848" cy="15392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2805" y="1161287"/>
              <a:ext cx="278891" cy="150876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2896" y="931205"/>
            <a:ext cx="1877466" cy="79787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94593" y="2354230"/>
            <a:ext cx="1901123" cy="357665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3107471" y="3272533"/>
            <a:ext cx="3776978" cy="1164905"/>
            <a:chOff x="2010173" y="2319054"/>
            <a:chExt cx="2676525" cy="825500"/>
          </a:xfrm>
        </p:grpSpPr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11697" y="2334294"/>
              <a:ext cx="1330451" cy="25345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2421" y="2578608"/>
              <a:ext cx="1449324" cy="56540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30997" y="2319054"/>
              <a:ext cx="649223" cy="25345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011697" y="2570987"/>
              <a:ext cx="2673350" cy="18415"/>
            </a:xfrm>
            <a:custGeom>
              <a:avLst/>
              <a:gdLst/>
              <a:ahLst/>
              <a:cxnLst/>
              <a:rect l="l" t="t" r="r" b="b"/>
              <a:pathLst>
                <a:path w="2673350" h="18414">
                  <a:moveTo>
                    <a:pt x="0" y="18288"/>
                  </a:moveTo>
                  <a:lnTo>
                    <a:pt x="2673096" y="0"/>
                  </a:lnTo>
                </a:path>
              </a:pathLst>
            </a:custGeom>
            <a:ln w="3175">
              <a:solidFill>
                <a:srgbClr val="548234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3103170" y="1920479"/>
            <a:ext cx="3776978" cy="806472"/>
            <a:chOff x="2007125" y="1360932"/>
            <a:chExt cx="2676525" cy="571500"/>
          </a:xfrm>
        </p:grpSpPr>
        <p:sp>
          <p:nvSpPr>
            <p:cNvPr id="49" name="object 49"/>
            <p:cNvSpPr/>
            <p:nvPr/>
          </p:nvSpPr>
          <p:spPr>
            <a:xfrm>
              <a:off x="2008649" y="1914143"/>
              <a:ext cx="2673350" cy="17145"/>
            </a:xfrm>
            <a:custGeom>
              <a:avLst/>
              <a:gdLst/>
              <a:ahLst/>
              <a:cxnLst/>
              <a:rect l="l" t="t" r="r" b="b"/>
              <a:pathLst>
                <a:path w="2673350" h="17144">
                  <a:moveTo>
                    <a:pt x="0" y="16764"/>
                  </a:moveTo>
                  <a:lnTo>
                    <a:pt x="2673096" y="0"/>
                  </a:lnTo>
                </a:path>
              </a:pathLst>
            </a:custGeom>
            <a:ln w="3175">
              <a:solidFill>
                <a:srgbClr val="548234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034557" y="1360932"/>
              <a:ext cx="725424" cy="565403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2571975" y="37276"/>
            <a:ext cx="615607" cy="874574"/>
            <a:chOff x="1630697" y="26415"/>
            <a:chExt cx="436245" cy="619760"/>
          </a:xfrm>
        </p:grpSpPr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0697" y="26415"/>
              <a:ext cx="306323" cy="15341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55081" y="179831"/>
              <a:ext cx="335279" cy="15544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06897" y="335279"/>
              <a:ext cx="335279" cy="15544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58713" y="490727"/>
              <a:ext cx="307847" cy="155448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2526811" y="1959907"/>
            <a:ext cx="654139" cy="1802018"/>
            <a:chOff x="1598693" y="1388872"/>
            <a:chExt cx="463550" cy="1276985"/>
          </a:xfrm>
        </p:grpSpPr>
        <p:pic>
          <p:nvPicPr>
            <p:cNvPr id="57" name="object 5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26125" y="1388872"/>
              <a:ext cx="307848" cy="15341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50509" y="1542287"/>
              <a:ext cx="335280" cy="15544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02325" y="1697735"/>
              <a:ext cx="336803" cy="15544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55665" y="1853184"/>
              <a:ext cx="306323" cy="15544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98693" y="2046985"/>
              <a:ext cx="306324" cy="15366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23077" y="2200655"/>
              <a:ext cx="335280" cy="15544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74893" y="2356103"/>
              <a:ext cx="335280" cy="15544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726709" y="2511551"/>
              <a:ext cx="306323" cy="153923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436538" y="2191452"/>
            <a:ext cx="1372076" cy="539799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152684" y="4028061"/>
            <a:ext cx="632273" cy="438719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3750498" y="2290381"/>
            <a:ext cx="638725" cy="440870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141957" y="3200081"/>
            <a:ext cx="640875" cy="440870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107496" y="3217286"/>
            <a:ext cx="634425" cy="447322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090343" y="3899024"/>
            <a:ext cx="1043036" cy="550550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580601" y="3200080"/>
            <a:ext cx="374202" cy="529046"/>
          </a:xfrm>
          <a:prstGeom prst="rect">
            <a:avLst/>
          </a:prstGeom>
        </p:spPr>
      </p:pic>
      <p:sp>
        <p:nvSpPr>
          <p:cNvPr id="72" name="object 72"/>
          <p:cNvSpPr/>
          <p:nvPr/>
        </p:nvSpPr>
        <p:spPr>
          <a:xfrm>
            <a:off x="6879593" y="468829"/>
            <a:ext cx="10753" cy="4078061"/>
          </a:xfrm>
          <a:custGeom>
            <a:avLst/>
            <a:gdLst/>
            <a:ahLst/>
            <a:cxnLst/>
            <a:rect l="l" t="t" r="r" b="b"/>
            <a:pathLst>
              <a:path w="7620" h="2889885">
                <a:moveTo>
                  <a:pt x="7620" y="2866656"/>
                </a:moveTo>
                <a:lnTo>
                  <a:pt x="0" y="2866656"/>
                </a:lnTo>
                <a:lnTo>
                  <a:pt x="0" y="2889516"/>
                </a:lnTo>
                <a:lnTo>
                  <a:pt x="7620" y="2889516"/>
                </a:lnTo>
                <a:lnTo>
                  <a:pt x="7620" y="2866656"/>
                </a:lnTo>
                <a:close/>
              </a:path>
              <a:path w="7620" h="2889885">
                <a:moveTo>
                  <a:pt x="7620" y="2834652"/>
                </a:moveTo>
                <a:lnTo>
                  <a:pt x="0" y="2834652"/>
                </a:lnTo>
                <a:lnTo>
                  <a:pt x="0" y="2842272"/>
                </a:lnTo>
                <a:lnTo>
                  <a:pt x="7620" y="2842272"/>
                </a:lnTo>
                <a:lnTo>
                  <a:pt x="7620" y="2834652"/>
                </a:lnTo>
                <a:close/>
              </a:path>
              <a:path w="7620" h="2889885">
                <a:moveTo>
                  <a:pt x="7620" y="2802648"/>
                </a:moveTo>
                <a:lnTo>
                  <a:pt x="0" y="2802648"/>
                </a:lnTo>
                <a:lnTo>
                  <a:pt x="0" y="2810268"/>
                </a:lnTo>
                <a:lnTo>
                  <a:pt x="7620" y="2810268"/>
                </a:lnTo>
                <a:lnTo>
                  <a:pt x="7620" y="2802648"/>
                </a:lnTo>
                <a:close/>
              </a:path>
              <a:path w="7620" h="2889885">
                <a:moveTo>
                  <a:pt x="7620" y="2715780"/>
                </a:moveTo>
                <a:lnTo>
                  <a:pt x="0" y="2715780"/>
                </a:lnTo>
                <a:lnTo>
                  <a:pt x="0" y="2778264"/>
                </a:lnTo>
                <a:lnTo>
                  <a:pt x="7620" y="2778264"/>
                </a:lnTo>
                <a:lnTo>
                  <a:pt x="7620" y="2715780"/>
                </a:lnTo>
                <a:close/>
              </a:path>
              <a:path w="7620" h="2889885">
                <a:moveTo>
                  <a:pt x="7620" y="2683776"/>
                </a:moveTo>
                <a:lnTo>
                  <a:pt x="0" y="2683776"/>
                </a:lnTo>
                <a:lnTo>
                  <a:pt x="0" y="2691396"/>
                </a:lnTo>
                <a:lnTo>
                  <a:pt x="7620" y="2691396"/>
                </a:lnTo>
                <a:lnTo>
                  <a:pt x="7620" y="2683776"/>
                </a:lnTo>
                <a:close/>
              </a:path>
              <a:path w="7620" h="2889885">
                <a:moveTo>
                  <a:pt x="7620" y="2651772"/>
                </a:moveTo>
                <a:lnTo>
                  <a:pt x="0" y="2651772"/>
                </a:lnTo>
                <a:lnTo>
                  <a:pt x="0" y="2659392"/>
                </a:lnTo>
                <a:lnTo>
                  <a:pt x="7620" y="2659392"/>
                </a:lnTo>
                <a:lnTo>
                  <a:pt x="7620" y="2651772"/>
                </a:lnTo>
                <a:close/>
              </a:path>
              <a:path w="7620" h="2889885">
                <a:moveTo>
                  <a:pt x="7620" y="2564904"/>
                </a:moveTo>
                <a:lnTo>
                  <a:pt x="0" y="2564904"/>
                </a:lnTo>
                <a:lnTo>
                  <a:pt x="0" y="2627388"/>
                </a:lnTo>
                <a:lnTo>
                  <a:pt x="7620" y="2627388"/>
                </a:lnTo>
                <a:lnTo>
                  <a:pt x="7620" y="2564904"/>
                </a:lnTo>
                <a:close/>
              </a:path>
              <a:path w="7620" h="2889885">
                <a:moveTo>
                  <a:pt x="7620" y="2532900"/>
                </a:moveTo>
                <a:lnTo>
                  <a:pt x="0" y="2532900"/>
                </a:lnTo>
                <a:lnTo>
                  <a:pt x="0" y="2540520"/>
                </a:lnTo>
                <a:lnTo>
                  <a:pt x="7620" y="2540520"/>
                </a:lnTo>
                <a:lnTo>
                  <a:pt x="7620" y="2532900"/>
                </a:lnTo>
                <a:close/>
              </a:path>
              <a:path w="7620" h="2889885">
                <a:moveTo>
                  <a:pt x="7620" y="2500896"/>
                </a:moveTo>
                <a:lnTo>
                  <a:pt x="0" y="2500896"/>
                </a:lnTo>
                <a:lnTo>
                  <a:pt x="0" y="2508516"/>
                </a:lnTo>
                <a:lnTo>
                  <a:pt x="7620" y="2508516"/>
                </a:lnTo>
                <a:lnTo>
                  <a:pt x="7620" y="2500896"/>
                </a:lnTo>
                <a:close/>
              </a:path>
              <a:path w="7620" h="2889885">
                <a:moveTo>
                  <a:pt x="7620" y="2414016"/>
                </a:moveTo>
                <a:lnTo>
                  <a:pt x="0" y="2414016"/>
                </a:lnTo>
                <a:lnTo>
                  <a:pt x="0" y="2476500"/>
                </a:lnTo>
                <a:lnTo>
                  <a:pt x="7620" y="2476500"/>
                </a:lnTo>
                <a:lnTo>
                  <a:pt x="7620" y="2414016"/>
                </a:lnTo>
                <a:close/>
              </a:path>
              <a:path w="7620" h="2889885">
                <a:moveTo>
                  <a:pt x="7620" y="2382012"/>
                </a:moveTo>
                <a:lnTo>
                  <a:pt x="0" y="2382012"/>
                </a:lnTo>
                <a:lnTo>
                  <a:pt x="0" y="2389632"/>
                </a:lnTo>
                <a:lnTo>
                  <a:pt x="7620" y="2389632"/>
                </a:lnTo>
                <a:lnTo>
                  <a:pt x="7620" y="2382012"/>
                </a:lnTo>
                <a:close/>
              </a:path>
              <a:path w="7620" h="2889885">
                <a:moveTo>
                  <a:pt x="7620" y="2350008"/>
                </a:moveTo>
                <a:lnTo>
                  <a:pt x="0" y="2350008"/>
                </a:lnTo>
                <a:lnTo>
                  <a:pt x="0" y="2357628"/>
                </a:lnTo>
                <a:lnTo>
                  <a:pt x="7620" y="2357628"/>
                </a:lnTo>
                <a:lnTo>
                  <a:pt x="7620" y="2350008"/>
                </a:lnTo>
                <a:close/>
              </a:path>
              <a:path w="7620" h="2889885">
                <a:moveTo>
                  <a:pt x="7620" y="2263140"/>
                </a:moveTo>
                <a:lnTo>
                  <a:pt x="0" y="2263140"/>
                </a:lnTo>
                <a:lnTo>
                  <a:pt x="0" y="2325624"/>
                </a:lnTo>
                <a:lnTo>
                  <a:pt x="7620" y="2325624"/>
                </a:lnTo>
                <a:lnTo>
                  <a:pt x="7620" y="2263140"/>
                </a:lnTo>
                <a:close/>
              </a:path>
              <a:path w="7620" h="2889885">
                <a:moveTo>
                  <a:pt x="7620" y="2231136"/>
                </a:moveTo>
                <a:lnTo>
                  <a:pt x="0" y="2231136"/>
                </a:lnTo>
                <a:lnTo>
                  <a:pt x="0" y="2238756"/>
                </a:lnTo>
                <a:lnTo>
                  <a:pt x="7620" y="2238756"/>
                </a:lnTo>
                <a:lnTo>
                  <a:pt x="7620" y="2231136"/>
                </a:lnTo>
                <a:close/>
              </a:path>
              <a:path w="7620" h="2889885">
                <a:moveTo>
                  <a:pt x="7620" y="2199132"/>
                </a:moveTo>
                <a:lnTo>
                  <a:pt x="0" y="2199132"/>
                </a:lnTo>
                <a:lnTo>
                  <a:pt x="0" y="2206752"/>
                </a:lnTo>
                <a:lnTo>
                  <a:pt x="7620" y="2206752"/>
                </a:lnTo>
                <a:lnTo>
                  <a:pt x="7620" y="2199132"/>
                </a:lnTo>
                <a:close/>
              </a:path>
              <a:path w="7620" h="2889885">
                <a:moveTo>
                  <a:pt x="7620" y="2112264"/>
                </a:moveTo>
                <a:lnTo>
                  <a:pt x="0" y="2112264"/>
                </a:lnTo>
                <a:lnTo>
                  <a:pt x="0" y="2174748"/>
                </a:lnTo>
                <a:lnTo>
                  <a:pt x="7620" y="2174748"/>
                </a:lnTo>
                <a:lnTo>
                  <a:pt x="7620" y="2112264"/>
                </a:lnTo>
                <a:close/>
              </a:path>
              <a:path w="7620" h="2889885">
                <a:moveTo>
                  <a:pt x="7620" y="2080260"/>
                </a:moveTo>
                <a:lnTo>
                  <a:pt x="0" y="2080260"/>
                </a:lnTo>
                <a:lnTo>
                  <a:pt x="0" y="2087880"/>
                </a:lnTo>
                <a:lnTo>
                  <a:pt x="7620" y="2087880"/>
                </a:lnTo>
                <a:lnTo>
                  <a:pt x="7620" y="2080260"/>
                </a:lnTo>
                <a:close/>
              </a:path>
              <a:path w="7620" h="2889885">
                <a:moveTo>
                  <a:pt x="7620" y="2048256"/>
                </a:moveTo>
                <a:lnTo>
                  <a:pt x="0" y="2048256"/>
                </a:lnTo>
                <a:lnTo>
                  <a:pt x="0" y="2055876"/>
                </a:lnTo>
                <a:lnTo>
                  <a:pt x="7620" y="2055876"/>
                </a:lnTo>
                <a:lnTo>
                  <a:pt x="7620" y="2048256"/>
                </a:lnTo>
                <a:close/>
              </a:path>
              <a:path w="7620" h="2889885">
                <a:moveTo>
                  <a:pt x="7620" y="1961388"/>
                </a:moveTo>
                <a:lnTo>
                  <a:pt x="0" y="1961388"/>
                </a:lnTo>
                <a:lnTo>
                  <a:pt x="0" y="2023872"/>
                </a:lnTo>
                <a:lnTo>
                  <a:pt x="7620" y="2023872"/>
                </a:lnTo>
                <a:lnTo>
                  <a:pt x="7620" y="1961388"/>
                </a:lnTo>
                <a:close/>
              </a:path>
              <a:path w="7620" h="2889885">
                <a:moveTo>
                  <a:pt x="7620" y="1929384"/>
                </a:moveTo>
                <a:lnTo>
                  <a:pt x="0" y="1929384"/>
                </a:lnTo>
                <a:lnTo>
                  <a:pt x="0" y="1937004"/>
                </a:lnTo>
                <a:lnTo>
                  <a:pt x="7620" y="1937004"/>
                </a:lnTo>
                <a:lnTo>
                  <a:pt x="7620" y="1929384"/>
                </a:lnTo>
                <a:close/>
              </a:path>
              <a:path w="7620" h="2889885">
                <a:moveTo>
                  <a:pt x="7620" y="1897380"/>
                </a:moveTo>
                <a:lnTo>
                  <a:pt x="0" y="1897380"/>
                </a:lnTo>
                <a:lnTo>
                  <a:pt x="0" y="1905000"/>
                </a:lnTo>
                <a:lnTo>
                  <a:pt x="7620" y="1905000"/>
                </a:lnTo>
                <a:lnTo>
                  <a:pt x="7620" y="1897380"/>
                </a:lnTo>
                <a:close/>
              </a:path>
              <a:path w="7620" h="2889885">
                <a:moveTo>
                  <a:pt x="7620" y="1810512"/>
                </a:moveTo>
                <a:lnTo>
                  <a:pt x="0" y="1810512"/>
                </a:lnTo>
                <a:lnTo>
                  <a:pt x="0" y="1874520"/>
                </a:lnTo>
                <a:lnTo>
                  <a:pt x="7620" y="1874520"/>
                </a:lnTo>
                <a:lnTo>
                  <a:pt x="7620" y="1810512"/>
                </a:lnTo>
                <a:close/>
              </a:path>
              <a:path w="7620" h="2889885">
                <a:moveTo>
                  <a:pt x="7620" y="1778508"/>
                </a:moveTo>
                <a:lnTo>
                  <a:pt x="0" y="1778508"/>
                </a:lnTo>
                <a:lnTo>
                  <a:pt x="0" y="1786128"/>
                </a:lnTo>
                <a:lnTo>
                  <a:pt x="7620" y="1786128"/>
                </a:lnTo>
                <a:lnTo>
                  <a:pt x="7620" y="1778508"/>
                </a:lnTo>
                <a:close/>
              </a:path>
              <a:path w="7620" h="2889885">
                <a:moveTo>
                  <a:pt x="7620" y="1746516"/>
                </a:moveTo>
                <a:lnTo>
                  <a:pt x="0" y="1746516"/>
                </a:lnTo>
                <a:lnTo>
                  <a:pt x="0" y="1754136"/>
                </a:lnTo>
                <a:lnTo>
                  <a:pt x="7620" y="1754136"/>
                </a:lnTo>
                <a:lnTo>
                  <a:pt x="7620" y="1746516"/>
                </a:lnTo>
                <a:close/>
              </a:path>
              <a:path w="7620" h="2889885">
                <a:moveTo>
                  <a:pt x="7620" y="1659648"/>
                </a:moveTo>
                <a:lnTo>
                  <a:pt x="0" y="1659648"/>
                </a:lnTo>
                <a:lnTo>
                  <a:pt x="0" y="1723656"/>
                </a:lnTo>
                <a:lnTo>
                  <a:pt x="7620" y="1723656"/>
                </a:lnTo>
                <a:lnTo>
                  <a:pt x="7620" y="1659648"/>
                </a:lnTo>
                <a:close/>
              </a:path>
              <a:path w="7620" h="2889885">
                <a:moveTo>
                  <a:pt x="7620" y="1627644"/>
                </a:moveTo>
                <a:lnTo>
                  <a:pt x="0" y="1627644"/>
                </a:lnTo>
                <a:lnTo>
                  <a:pt x="0" y="1635264"/>
                </a:lnTo>
                <a:lnTo>
                  <a:pt x="7620" y="1635264"/>
                </a:lnTo>
                <a:lnTo>
                  <a:pt x="7620" y="1627644"/>
                </a:lnTo>
                <a:close/>
              </a:path>
              <a:path w="7620" h="2889885">
                <a:moveTo>
                  <a:pt x="7620" y="1595640"/>
                </a:moveTo>
                <a:lnTo>
                  <a:pt x="0" y="1595640"/>
                </a:lnTo>
                <a:lnTo>
                  <a:pt x="0" y="1603260"/>
                </a:lnTo>
                <a:lnTo>
                  <a:pt x="7620" y="1603260"/>
                </a:lnTo>
                <a:lnTo>
                  <a:pt x="7620" y="1595640"/>
                </a:lnTo>
                <a:close/>
              </a:path>
              <a:path w="7620" h="2889885">
                <a:moveTo>
                  <a:pt x="7620" y="1508772"/>
                </a:moveTo>
                <a:lnTo>
                  <a:pt x="0" y="1508772"/>
                </a:lnTo>
                <a:lnTo>
                  <a:pt x="0" y="1572780"/>
                </a:lnTo>
                <a:lnTo>
                  <a:pt x="7620" y="1572780"/>
                </a:lnTo>
                <a:lnTo>
                  <a:pt x="7620" y="1508772"/>
                </a:lnTo>
                <a:close/>
              </a:path>
              <a:path w="7620" h="2889885">
                <a:moveTo>
                  <a:pt x="7620" y="1476768"/>
                </a:moveTo>
                <a:lnTo>
                  <a:pt x="0" y="1476768"/>
                </a:lnTo>
                <a:lnTo>
                  <a:pt x="0" y="1484388"/>
                </a:lnTo>
                <a:lnTo>
                  <a:pt x="7620" y="1484388"/>
                </a:lnTo>
                <a:lnTo>
                  <a:pt x="7620" y="1476768"/>
                </a:lnTo>
                <a:close/>
              </a:path>
              <a:path w="7620" h="2889885">
                <a:moveTo>
                  <a:pt x="7620" y="1444764"/>
                </a:moveTo>
                <a:lnTo>
                  <a:pt x="0" y="1444764"/>
                </a:lnTo>
                <a:lnTo>
                  <a:pt x="0" y="1452384"/>
                </a:lnTo>
                <a:lnTo>
                  <a:pt x="7620" y="1452384"/>
                </a:lnTo>
                <a:lnTo>
                  <a:pt x="7620" y="1444764"/>
                </a:lnTo>
                <a:close/>
              </a:path>
              <a:path w="7620" h="2889885">
                <a:moveTo>
                  <a:pt x="7620" y="1357884"/>
                </a:moveTo>
                <a:lnTo>
                  <a:pt x="0" y="1357884"/>
                </a:lnTo>
                <a:lnTo>
                  <a:pt x="0" y="1421892"/>
                </a:lnTo>
                <a:lnTo>
                  <a:pt x="7620" y="1421892"/>
                </a:lnTo>
                <a:lnTo>
                  <a:pt x="7620" y="1357884"/>
                </a:lnTo>
                <a:close/>
              </a:path>
              <a:path w="7620" h="2889885">
                <a:moveTo>
                  <a:pt x="7620" y="1325880"/>
                </a:moveTo>
                <a:lnTo>
                  <a:pt x="0" y="1325880"/>
                </a:lnTo>
                <a:lnTo>
                  <a:pt x="0" y="1333500"/>
                </a:lnTo>
                <a:lnTo>
                  <a:pt x="7620" y="1333500"/>
                </a:lnTo>
                <a:lnTo>
                  <a:pt x="7620" y="1325880"/>
                </a:lnTo>
                <a:close/>
              </a:path>
              <a:path w="7620" h="2889885">
                <a:moveTo>
                  <a:pt x="7620" y="1293876"/>
                </a:moveTo>
                <a:lnTo>
                  <a:pt x="0" y="1293876"/>
                </a:lnTo>
                <a:lnTo>
                  <a:pt x="0" y="1303020"/>
                </a:lnTo>
                <a:lnTo>
                  <a:pt x="7620" y="1303020"/>
                </a:lnTo>
                <a:lnTo>
                  <a:pt x="7620" y="1293876"/>
                </a:lnTo>
                <a:close/>
              </a:path>
              <a:path w="7620" h="2889885">
                <a:moveTo>
                  <a:pt x="7620" y="1207008"/>
                </a:moveTo>
                <a:lnTo>
                  <a:pt x="0" y="1207008"/>
                </a:lnTo>
                <a:lnTo>
                  <a:pt x="0" y="1271016"/>
                </a:lnTo>
                <a:lnTo>
                  <a:pt x="7620" y="1271016"/>
                </a:lnTo>
                <a:lnTo>
                  <a:pt x="7620" y="1207008"/>
                </a:lnTo>
                <a:close/>
              </a:path>
              <a:path w="7620" h="2889885">
                <a:moveTo>
                  <a:pt x="7620" y="1175004"/>
                </a:moveTo>
                <a:lnTo>
                  <a:pt x="0" y="1175004"/>
                </a:lnTo>
                <a:lnTo>
                  <a:pt x="0" y="1182624"/>
                </a:lnTo>
                <a:lnTo>
                  <a:pt x="7620" y="1182624"/>
                </a:lnTo>
                <a:lnTo>
                  <a:pt x="7620" y="1175004"/>
                </a:lnTo>
                <a:close/>
              </a:path>
              <a:path w="7620" h="2889885">
                <a:moveTo>
                  <a:pt x="7620" y="1143000"/>
                </a:moveTo>
                <a:lnTo>
                  <a:pt x="0" y="1143000"/>
                </a:lnTo>
                <a:lnTo>
                  <a:pt x="0" y="1152144"/>
                </a:lnTo>
                <a:lnTo>
                  <a:pt x="7620" y="1152144"/>
                </a:lnTo>
                <a:lnTo>
                  <a:pt x="7620" y="1143000"/>
                </a:lnTo>
                <a:close/>
              </a:path>
              <a:path w="7620" h="2889885">
                <a:moveTo>
                  <a:pt x="7620" y="1056132"/>
                </a:moveTo>
                <a:lnTo>
                  <a:pt x="0" y="1056132"/>
                </a:lnTo>
                <a:lnTo>
                  <a:pt x="0" y="1120140"/>
                </a:lnTo>
                <a:lnTo>
                  <a:pt x="7620" y="1120140"/>
                </a:lnTo>
                <a:lnTo>
                  <a:pt x="7620" y="1056132"/>
                </a:lnTo>
                <a:close/>
              </a:path>
              <a:path w="7620" h="2889885">
                <a:moveTo>
                  <a:pt x="7620" y="1024128"/>
                </a:moveTo>
                <a:lnTo>
                  <a:pt x="0" y="1024128"/>
                </a:lnTo>
                <a:lnTo>
                  <a:pt x="0" y="1031748"/>
                </a:lnTo>
                <a:lnTo>
                  <a:pt x="7620" y="1031748"/>
                </a:lnTo>
                <a:lnTo>
                  <a:pt x="7620" y="1024128"/>
                </a:lnTo>
                <a:close/>
              </a:path>
              <a:path w="7620" h="2889885">
                <a:moveTo>
                  <a:pt x="7620" y="992124"/>
                </a:moveTo>
                <a:lnTo>
                  <a:pt x="0" y="992124"/>
                </a:lnTo>
                <a:lnTo>
                  <a:pt x="0" y="1001268"/>
                </a:lnTo>
                <a:lnTo>
                  <a:pt x="7620" y="1001268"/>
                </a:lnTo>
                <a:lnTo>
                  <a:pt x="7620" y="992124"/>
                </a:lnTo>
                <a:close/>
              </a:path>
              <a:path w="7620" h="2889885">
                <a:moveTo>
                  <a:pt x="7620" y="905256"/>
                </a:moveTo>
                <a:lnTo>
                  <a:pt x="0" y="905256"/>
                </a:lnTo>
                <a:lnTo>
                  <a:pt x="0" y="969264"/>
                </a:lnTo>
                <a:lnTo>
                  <a:pt x="7620" y="969264"/>
                </a:lnTo>
                <a:lnTo>
                  <a:pt x="7620" y="905256"/>
                </a:lnTo>
                <a:close/>
              </a:path>
              <a:path w="7620" h="2889885">
                <a:moveTo>
                  <a:pt x="7620" y="873252"/>
                </a:moveTo>
                <a:lnTo>
                  <a:pt x="0" y="873252"/>
                </a:lnTo>
                <a:lnTo>
                  <a:pt x="0" y="880872"/>
                </a:lnTo>
                <a:lnTo>
                  <a:pt x="7620" y="880872"/>
                </a:lnTo>
                <a:lnTo>
                  <a:pt x="7620" y="873252"/>
                </a:lnTo>
                <a:close/>
              </a:path>
              <a:path w="7620" h="2889885">
                <a:moveTo>
                  <a:pt x="7620" y="841248"/>
                </a:moveTo>
                <a:lnTo>
                  <a:pt x="0" y="841248"/>
                </a:lnTo>
                <a:lnTo>
                  <a:pt x="0" y="850392"/>
                </a:lnTo>
                <a:lnTo>
                  <a:pt x="7620" y="850392"/>
                </a:lnTo>
                <a:lnTo>
                  <a:pt x="7620" y="841248"/>
                </a:lnTo>
                <a:close/>
              </a:path>
              <a:path w="7620" h="2889885">
                <a:moveTo>
                  <a:pt x="7620" y="754380"/>
                </a:moveTo>
                <a:lnTo>
                  <a:pt x="0" y="754380"/>
                </a:lnTo>
                <a:lnTo>
                  <a:pt x="0" y="818388"/>
                </a:lnTo>
                <a:lnTo>
                  <a:pt x="7620" y="818388"/>
                </a:lnTo>
                <a:lnTo>
                  <a:pt x="7620" y="754380"/>
                </a:lnTo>
                <a:close/>
              </a:path>
              <a:path w="7620" h="2889885">
                <a:moveTo>
                  <a:pt x="7620" y="722376"/>
                </a:moveTo>
                <a:lnTo>
                  <a:pt x="0" y="722376"/>
                </a:lnTo>
                <a:lnTo>
                  <a:pt x="0" y="731520"/>
                </a:lnTo>
                <a:lnTo>
                  <a:pt x="7620" y="731520"/>
                </a:lnTo>
                <a:lnTo>
                  <a:pt x="7620" y="722376"/>
                </a:lnTo>
                <a:close/>
              </a:path>
              <a:path w="7620" h="2889885">
                <a:moveTo>
                  <a:pt x="7620" y="690384"/>
                </a:moveTo>
                <a:lnTo>
                  <a:pt x="0" y="690384"/>
                </a:lnTo>
                <a:lnTo>
                  <a:pt x="0" y="699528"/>
                </a:lnTo>
                <a:lnTo>
                  <a:pt x="7620" y="699528"/>
                </a:lnTo>
                <a:lnTo>
                  <a:pt x="7620" y="690384"/>
                </a:lnTo>
                <a:close/>
              </a:path>
              <a:path w="7620" h="2889885">
                <a:moveTo>
                  <a:pt x="7620" y="603516"/>
                </a:moveTo>
                <a:lnTo>
                  <a:pt x="0" y="603516"/>
                </a:lnTo>
                <a:lnTo>
                  <a:pt x="0" y="667524"/>
                </a:lnTo>
                <a:lnTo>
                  <a:pt x="7620" y="667524"/>
                </a:lnTo>
                <a:lnTo>
                  <a:pt x="7620" y="603516"/>
                </a:lnTo>
                <a:close/>
              </a:path>
              <a:path w="7620" h="2889885">
                <a:moveTo>
                  <a:pt x="7620" y="571512"/>
                </a:moveTo>
                <a:lnTo>
                  <a:pt x="0" y="571512"/>
                </a:lnTo>
                <a:lnTo>
                  <a:pt x="0" y="580656"/>
                </a:lnTo>
                <a:lnTo>
                  <a:pt x="7620" y="580656"/>
                </a:lnTo>
                <a:lnTo>
                  <a:pt x="7620" y="571512"/>
                </a:lnTo>
                <a:close/>
              </a:path>
              <a:path w="7620" h="2889885">
                <a:moveTo>
                  <a:pt x="7620" y="541032"/>
                </a:moveTo>
                <a:lnTo>
                  <a:pt x="0" y="541032"/>
                </a:lnTo>
                <a:lnTo>
                  <a:pt x="0" y="548652"/>
                </a:lnTo>
                <a:lnTo>
                  <a:pt x="7620" y="548652"/>
                </a:lnTo>
                <a:lnTo>
                  <a:pt x="7620" y="541032"/>
                </a:lnTo>
                <a:close/>
              </a:path>
              <a:path w="7620" h="2889885">
                <a:moveTo>
                  <a:pt x="7620" y="452640"/>
                </a:moveTo>
                <a:lnTo>
                  <a:pt x="0" y="452640"/>
                </a:lnTo>
                <a:lnTo>
                  <a:pt x="0" y="516648"/>
                </a:lnTo>
                <a:lnTo>
                  <a:pt x="7620" y="516648"/>
                </a:lnTo>
                <a:lnTo>
                  <a:pt x="7620" y="452640"/>
                </a:lnTo>
                <a:close/>
              </a:path>
              <a:path w="7620" h="2889885">
                <a:moveTo>
                  <a:pt x="7620" y="420636"/>
                </a:moveTo>
                <a:lnTo>
                  <a:pt x="0" y="420636"/>
                </a:lnTo>
                <a:lnTo>
                  <a:pt x="0" y="429780"/>
                </a:lnTo>
                <a:lnTo>
                  <a:pt x="7620" y="429780"/>
                </a:lnTo>
                <a:lnTo>
                  <a:pt x="7620" y="420636"/>
                </a:lnTo>
                <a:close/>
              </a:path>
              <a:path w="7620" h="2889885">
                <a:moveTo>
                  <a:pt x="7620" y="390156"/>
                </a:moveTo>
                <a:lnTo>
                  <a:pt x="0" y="390156"/>
                </a:lnTo>
                <a:lnTo>
                  <a:pt x="0" y="397776"/>
                </a:lnTo>
                <a:lnTo>
                  <a:pt x="7620" y="397776"/>
                </a:lnTo>
                <a:lnTo>
                  <a:pt x="7620" y="390156"/>
                </a:lnTo>
                <a:close/>
              </a:path>
              <a:path w="7620" h="2889885">
                <a:moveTo>
                  <a:pt x="7620" y="301752"/>
                </a:moveTo>
                <a:lnTo>
                  <a:pt x="0" y="301752"/>
                </a:lnTo>
                <a:lnTo>
                  <a:pt x="0" y="365772"/>
                </a:lnTo>
                <a:lnTo>
                  <a:pt x="7620" y="365772"/>
                </a:lnTo>
                <a:lnTo>
                  <a:pt x="7620" y="301752"/>
                </a:lnTo>
                <a:close/>
              </a:path>
              <a:path w="7620" h="2889885">
                <a:moveTo>
                  <a:pt x="7620" y="269748"/>
                </a:moveTo>
                <a:lnTo>
                  <a:pt x="0" y="269748"/>
                </a:lnTo>
                <a:lnTo>
                  <a:pt x="0" y="278904"/>
                </a:lnTo>
                <a:lnTo>
                  <a:pt x="7620" y="278904"/>
                </a:lnTo>
                <a:lnTo>
                  <a:pt x="7620" y="269748"/>
                </a:lnTo>
                <a:close/>
              </a:path>
              <a:path w="7620" h="2889885">
                <a:moveTo>
                  <a:pt x="7620" y="239280"/>
                </a:moveTo>
                <a:lnTo>
                  <a:pt x="0" y="239280"/>
                </a:lnTo>
                <a:lnTo>
                  <a:pt x="0" y="246888"/>
                </a:lnTo>
                <a:lnTo>
                  <a:pt x="7620" y="246888"/>
                </a:lnTo>
                <a:lnTo>
                  <a:pt x="7620" y="239280"/>
                </a:lnTo>
                <a:close/>
              </a:path>
              <a:path w="7620" h="2889885">
                <a:moveTo>
                  <a:pt x="7620" y="150876"/>
                </a:moveTo>
                <a:lnTo>
                  <a:pt x="0" y="150876"/>
                </a:lnTo>
                <a:lnTo>
                  <a:pt x="0" y="214884"/>
                </a:lnTo>
                <a:lnTo>
                  <a:pt x="7620" y="214884"/>
                </a:lnTo>
                <a:lnTo>
                  <a:pt x="7620" y="150876"/>
                </a:lnTo>
                <a:close/>
              </a:path>
              <a:path w="7620" h="2889885">
                <a:moveTo>
                  <a:pt x="7620" y="118872"/>
                </a:moveTo>
                <a:lnTo>
                  <a:pt x="0" y="118872"/>
                </a:lnTo>
                <a:lnTo>
                  <a:pt x="0" y="128016"/>
                </a:lnTo>
                <a:lnTo>
                  <a:pt x="7620" y="128016"/>
                </a:lnTo>
                <a:lnTo>
                  <a:pt x="7620" y="118872"/>
                </a:lnTo>
                <a:close/>
              </a:path>
              <a:path w="7620" h="2889885">
                <a:moveTo>
                  <a:pt x="7620" y="88392"/>
                </a:moveTo>
                <a:lnTo>
                  <a:pt x="0" y="88392"/>
                </a:lnTo>
                <a:lnTo>
                  <a:pt x="0" y="96012"/>
                </a:lnTo>
                <a:lnTo>
                  <a:pt x="7620" y="96012"/>
                </a:lnTo>
                <a:lnTo>
                  <a:pt x="7620" y="88392"/>
                </a:lnTo>
                <a:close/>
              </a:path>
              <a:path w="7620" h="2889885">
                <a:moveTo>
                  <a:pt x="7620" y="0"/>
                </a:moveTo>
                <a:lnTo>
                  <a:pt x="0" y="0"/>
                </a:lnTo>
                <a:lnTo>
                  <a:pt x="0" y="64008"/>
                </a:lnTo>
                <a:lnTo>
                  <a:pt x="7620" y="64008"/>
                </a:lnTo>
                <a:lnTo>
                  <a:pt x="76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2694557" y="3987197"/>
            <a:ext cx="2279628" cy="566323"/>
            <a:chOff x="1717565" y="2825495"/>
            <a:chExt cx="1615440" cy="401320"/>
          </a:xfrm>
        </p:grpSpPr>
        <p:pic>
          <p:nvPicPr>
            <p:cNvPr id="74" name="object 7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02553" y="2973324"/>
              <a:ext cx="1330451" cy="17678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968769" y="2883408"/>
              <a:ext cx="245363" cy="26517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22821" y="2825495"/>
              <a:ext cx="266700" cy="36880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057417" y="2891027"/>
              <a:ext cx="216407" cy="30327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7565" y="2930652"/>
              <a:ext cx="306324" cy="14782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738901" y="3078479"/>
              <a:ext cx="304800" cy="147828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56980" y="3344170"/>
            <a:ext cx="991422" cy="286028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>
            <a:off x="5978511" y="2174248"/>
            <a:ext cx="1168489" cy="591413"/>
            <a:chOff x="4044713" y="1540763"/>
            <a:chExt cx="828040" cy="419100"/>
          </a:xfrm>
        </p:grpSpPr>
        <p:pic>
          <p:nvPicPr>
            <p:cNvPr id="82" name="object 8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44713" y="1716024"/>
              <a:ext cx="649223" cy="20116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26297" y="1540763"/>
              <a:ext cx="345948" cy="377951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219973" y="1690116"/>
              <a:ext cx="195072" cy="269747"/>
            </a:xfrm>
            <a:prstGeom prst="rect">
              <a:avLst/>
            </a:prstGeom>
          </p:spPr>
        </p:pic>
      </p:grpSp>
      <p:pic>
        <p:nvPicPr>
          <p:cNvPr id="85" name="object 8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023649" y="3247393"/>
            <a:ext cx="316136" cy="445172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561298" y="3294707"/>
            <a:ext cx="281726" cy="397859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621462" y="4021607"/>
            <a:ext cx="346245" cy="421516"/>
          </a:xfrm>
          <a:prstGeom prst="rect">
            <a:avLst/>
          </a:prstGeom>
        </p:spPr>
      </p:pic>
      <p:sp>
        <p:nvSpPr>
          <p:cNvPr id="88" name="object 88"/>
          <p:cNvSpPr txBox="1"/>
          <p:nvPr/>
        </p:nvSpPr>
        <p:spPr>
          <a:xfrm>
            <a:off x="7612208" y="345559"/>
            <a:ext cx="531376" cy="213534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defTabSz="685800">
              <a:spcBef>
                <a:spcPts val="141"/>
              </a:spcBef>
              <a:buClrTx/>
            </a:pP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Existing</a:t>
            </a:r>
            <a:endParaRPr sz="127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121897" y="2031586"/>
            <a:ext cx="1703448" cy="604410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defTabSz="685800">
              <a:spcBef>
                <a:spcPts val="141"/>
              </a:spcBef>
              <a:buClrTx/>
            </a:pP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Year</a:t>
            </a:r>
            <a:r>
              <a:rPr sz="1270" kern="1200" spc="-4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One</a:t>
            </a:r>
            <a:r>
              <a:rPr sz="1270" kern="1200" spc="-7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(2022)</a:t>
            </a:r>
            <a:endParaRPr sz="127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marL="17921" marR="7169" defTabSz="685800">
              <a:buClrTx/>
            </a:pP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Mow</a:t>
            </a:r>
            <a:r>
              <a:rPr sz="1270" kern="1200" spc="-4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safety</a:t>
            </a:r>
            <a:r>
              <a:rPr sz="1270" kern="1200" spc="-2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strip</a:t>
            </a:r>
            <a:r>
              <a:rPr sz="1270" kern="1200" spc="-2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and</a:t>
            </a:r>
            <a:r>
              <a:rPr sz="1270" kern="1200" spc="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3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one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pass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along</a:t>
            </a:r>
            <a:r>
              <a:rPr sz="1270" kern="1200" spc="7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fence.</a:t>
            </a:r>
            <a:endParaRPr sz="127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093938" y="1083196"/>
            <a:ext cx="1604879" cy="604410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marR="7169" defTabSz="685800">
              <a:spcBef>
                <a:spcPts val="141"/>
              </a:spcBef>
              <a:buClrTx/>
            </a:pP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Access</a:t>
            </a:r>
            <a:r>
              <a:rPr sz="1270" kern="1200" spc="-4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control</a:t>
            </a:r>
            <a:r>
              <a:rPr sz="1270" kern="1200" spc="-3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fence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clear</a:t>
            </a:r>
            <a:r>
              <a:rPr sz="1270" kern="1200" spc="-3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of</a:t>
            </a:r>
            <a:r>
              <a:rPr sz="1270" kern="1200" spc="-5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invasive 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brush.</a:t>
            </a:r>
            <a:r>
              <a:rPr sz="1270" kern="1200" spc="706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Invasive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weeds</a:t>
            </a:r>
            <a:r>
              <a:rPr sz="1270" kern="1200" spc="2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sprayed.</a:t>
            </a:r>
            <a:endParaRPr sz="127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6975607" y="3020852"/>
            <a:ext cx="1703448" cy="604410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defTabSz="685800">
              <a:spcBef>
                <a:spcPts val="141"/>
              </a:spcBef>
              <a:buClrTx/>
            </a:pP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Year</a:t>
            </a:r>
            <a:r>
              <a:rPr sz="1270" kern="1200" spc="-7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Two</a:t>
            </a:r>
            <a:r>
              <a:rPr sz="1270" kern="1200" spc="-5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(2023)</a:t>
            </a:r>
            <a:endParaRPr sz="127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marL="17921" marR="7169" defTabSz="685800">
              <a:buClrTx/>
            </a:pP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Mow</a:t>
            </a:r>
            <a:r>
              <a:rPr sz="1270" kern="1200" spc="-4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safety</a:t>
            </a:r>
            <a:r>
              <a:rPr sz="1270" kern="1200" spc="-2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strip</a:t>
            </a:r>
            <a:r>
              <a:rPr sz="1270" kern="1200" spc="-2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and</a:t>
            </a:r>
            <a:r>
              <a:rPr sz="1270" kern="1200" spc="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3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one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pass</a:t>
            </a:r>
            <a:r>
              <a:rPr sz="1270" kern="1200" spc="-35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15ft.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from</a:t>
            </a:r>
            <a:r>
              <a:rPr sz="1270" kern="1200" spc="-28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fence.</a:t>
            </a:r>
            <a:endParaRPr sz="127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117615" y="3848832"/>
            <a:ext cx="1651476" cy="604410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defTabSz="685800">
              <a:spcBef>
                <a:spcPts val="141"/>
              </a:spcBef>
              <a:buClrTx/>
            </a:pP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Year</a:t>
            </a:r>
            <a:r>
              <a:rPr sz="1270" kern="1200" spc="-42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Three</a:t>
            </a:r>
            <a:r>
              <a:rPr sz="1270" kern="1200" spc="-2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(2024)</a:t>
            </a:r>
            <a:endParaRPr sz="127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marL="17921" marR="7169" defTabSz="685800">
              <a:buClrTx/>
            </a:pP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Leave</a:t>
            </a:r>
            <a:r>
              <a:rPr sz="1270" kern="1200" spc="-2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30ft.</a:t>
            </a:r>
            <a:r>
              <a:rPr sz="1270" kern="1200" spc="-2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Along</a:t>
            </a:r>
            <a:r>
              <a:rPr sz="1270" kern="1200" spc="-21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28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fence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and mow</a:t>
            </a:r>
            <a:r>
              <a:rPr sz="1270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out</a:t>
            </a:r>
            <a:r>
              <a:rPr sz="1270" kern="1200" spc="7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</a:t>
            </a:r>
            <a:r>
              <a:rPr sz="1270" kern="1200" spc="-28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remainder.</a:t>
            </a:r>
            <a:endParaRPr sz="127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2531093" y="2830179"/>
            <a:ext cx="4351365" cy="1862951"/>
          </a:xfrm>
          <a:custGeom>
            <a:avLst/>
            <a:gdLst/>
            <a:ahLst/>
            <a:cxnLst/>
            <a:rect l="l" t="t" r="r" b="b"/>
            <a:pathLst>
              <a:path w="3083560" h="1320164">
                <a:moveTo>
                  <a:pt x="1719072" y="1296924"/>
                </a:moveTo>
                <a:lnTo>
                  <a:pt x="1715922" y="1295412"/>
                </a:lnTo>
                <a:lnTo>
                  <a:pt x="1700098" y="1295412"/>
                </a:lnTo>
                <a:lnTo>
                  <a:pt x="1715897" y="1295400"/>
                </a:lnTo>
                <a:lnTo>
                  <a:pt x="1680972" y="1278636"/>
                </a:lnTo>
                <a:lnTo>
                  <a:pt x="1680972" y="1295412"/>
                </a:lnTo>
                <a:lnTo>
                  <a:pt x="38100" y="1298448"/>
                </a:lnTo>
                <a:lnTo>
                  <a:pt x="38100" y="1281684"/>
                </a:lnTo>
                <a:lnTo>
                  <a:pt x="0" y="1299972"/>
                </a:lnTo>
                <a:lnTo>
                  <a:pt x="38100" y="1319784"/>
                </a:lnTo>
                <a:lnTo>
                  <a:pt x="38100" y="1301496"/>
                </a:lnTo>
                <a:lnTo>
                  <a:pt x="1680972" y="1298460"/>
                </a:lnTo>
                <a:lnTo>
                  <a:pt x="1680972" y="1316736"/>
                </a:lnTo>
                <a:lnTo>
                  <a:pt x="1719072" y="1296924"/>
                </a:lnTo>
                <a:close/>
              </a:path>
              <a:path w="3083560" h="1320164">
                <a:moveTo>
                  <a:pt x="2403348" y="693432"/>
                </a:moveTo>
                <a:lnTo>
                  <a:pt x="2400173" y="691908"/>
                </a:lnTo>
                <a:lnTo>
                  <a:pt x="2365248" y="675144"/>
                </a:lnTo>
                <a:lnTo>
                  <a:pt x="2365248" y="691921"/>
                </a:lnTo>
                <a:lnTo>
                  <a:pt x="1793748" y="693407"/>
                </a:lnTo>
                <a:lnTo>
                  <a:pt x="1793748" y="675144"/>
                </a:lnTo>
                <a:lnTo>
                  <a:pt x="1755648" y="694956"/>
                </a:lnTo>
                <a:lnTo>
                  <a:pt x="1793748" y="713244"/>
                </a:lnTo>
                <a:lnTo>
                  <a:pt x="1793748" y="696480"/>
                </a:lnTo>
                <a:lnTo>
                  <a:pt x="2365248" y="696480"/>
                </a:lnTo>
                <a:lnTo>
                  <a:pt x="2365248" y="713244"/>
                </a:lnTo>
                <a:lnTo>
                  <a:pt x="2397493" y="696480"/>
                </a:lnTo>
                <a:lnTo>
                  <a:pt x="2403348" y="693432"/>
                </a:lnTo>
                <a:close/>
              </a:path>
              <a:path w="3083560" h="1320164">
                <a:moveTo>
                  <a:pt x="3083052" y="19812"/>
                </a:moveTo>
                <a:lnTo>
                  <a:pt x="3080131" y="18288"/>
                </a:lnTo>
                <a:lnTo>
                  <a:pt x="3044952" y="0"/>
                </a:lnTo>
                <a:lnTo>
                  <a:pt x="3044952" y="18288"/>
                </a:lnTo>
                <a:lnTo>
                  <a:pt x="2471928" y="18288"/>
                </a:lnTo>
                <a:lnTo>
                  <a:pt x="2471928" y="0"/>
                </a:lnTo>
                <a:lnTo>
                  <a:pt x="2433828" y="19812"/>
                </a:lnTo>
                <a:lnTo>
                  <a:pt x="2471928" y="38100"/>
                </a:lnTo>
                <a:lnTo>
                  <a:pt x="2471928" y="21336"/>
                </a:lnTo>
                <a:lnTo>
                  <a:pt x="3044952" y="21336"/>
                </a:lnTo>
                <a:lnTo>
                  <a:pt x="3044952" y="38100"/>
                </a:lnTo>
                <a:lnTo>
                  <a:pt x="3079877" y="21336"/>
                </a:lnTo>
                <a:lnTo>
                  <a:pt x="3083052" y="198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158405" y="2709021"/>
            <a:ext cx="517038" cy="148453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defTabSz="685800">
              <a:spcBef>
                <a:spcPts val="141"/>
              </a:spcBef>
              <a:buClrTx/>
            </a:pPr>
            <a:r>
              <a:rPr sz="847" kern="1200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Mow</a:t>
            </a:r>
            <a:r>
              <a:rPr sz="847" kern="1200" spc="-28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7" kern="1200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15</a:t>
            </a:r>
            <a:r>
              <a:rPr sz="847" kern="1200" spc="14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7" kern="1200" spc="-35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ft.</a:t>
            </a:r>
            <a:endParaRPr sz="847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186349" y="3642355"/>
            <a:ext cx="517038" cy="148453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defTabSz="685800">
              <a:spcBef>
                <a:spcPts val="141"/>
              </a:spcBef>
              <a:buClrTx/>
            </a:pPr>
            <a:r>
              <a:rPr sz="847" kern="1200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Mow</a:t>
            </a:r>
            <a:r>
              <a:rPr sz="847" kern="1200" spc="-28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7" kern="1200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15</a:t>
            </a:r>
            <a:r>
              <a:rPr sz="847" kern="1200" spc="14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7" kern="1200" spc="-35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ft.</a:t>
            </a:r>
            <a:endParaRPr sz="847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3590635" y="4494011"/>
            <a:ext cx="261656" cy="148453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defTabSz="685800">
              <a:spcBef>
                <a:spcPts val="141"/>
              </a:spcBef>
              <a:buClrTx/>
            </a:pPr>
            <a:r>
              <a:rPr sz="847" kern="1200" spc="-35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Mow</a:t>
            </a:r>
            <a:endParaRPr sz="847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2511739" y="1926948"/>
            <a:ext cx="301979" cy="1953455"/>
          </a:xfrm>
          <a:custGeom>
            <a:avLst/>
            <a:gdLst/>
            <a:ahLst/>
            <a:cxnLst/>
            <a:rect l="l" t="t" r="r" b="b"/>
            <a:pathLst>
              <a:path w="213994" h="1384300">
                <a:moveTo>
                  <a:pt x="195072" y="18288"/>
                </a:moveTo>
                <a:lnTo>
                  <a:pt x="191897" y="16764"/>
                </a:lnTo>
                <a:lnTo>
                  <a:pt x="156972" y="0"/>
                </a:lnTo>
                <a:lnTo>
                  <a:pt x="156972" y="16764"/>
                </a:lnTo>
                <a:lnTo>
                  <a:pt x="38100" y="16764"/>
                </a:lnTo>
                <a:lnTo>
                  <a:pt x="38100" y="0"/>
                </a:lnTo>
                <a:lnTo>
                  <a:pt x="0" y="18288"/>
                </a:lnTo>
                <a:lnTo>
                  <a:pt x="38100" y="38100"/>
                </a:lnTo>
                <a:lnTo>
                  <a:pt x="38100" y="19812"/>
                </a:lnTo>
                <a:lnTo>
                  <a:pt x="156972" y="19812"/>
                </a:lnTo>
                <a:lnTo>
                  <a:pt x="156972" y="38100"/>
                </a:lnTo>
                <a:lnTo>
                  <a:pt x="192151" y="19812"/>
                </a:lnTo>
                <a:lnTo>
                  <a:pt x="195072" y="18288"/>
                </a:lnTo>
                <a:close/>
              </a:path>
              <a:path w="213994" h="1384300">
                <a:moveTo>
                  <a:pt x="199644" y="1365504"/>
                </a:moveTo>
                <a:lnTo>
                  <a:pt x="161544" y="1345692"/>
                </a:lnTo>
                <a:lnTo>
                  <a:pt x="161544" y="1363903"/>
                </a:lnTo>
                <a:lnTo>
                  <a:pt x="42672" y="1362532"/>
                </a:lnTo>
                <a:lnTo>
                  <a:pt x="42672" y="1345692"/>
                </a:lnTo>
                <a:lnTo>
                  <a:pt x="4572" y="1363980"/>
                </a:lnTo>
                <a:lnTo>
                  <a:pt x="42672" y="1383792"/>
                </a:lnTo>
                <a:lnTo>
                  <a:pt x="42672" y="1367028"/>
                </a:lnTo>
                <a:lnTo>
                  <a:pt x="161544" y="1367028"/>
                </a:lnTo>
                <a:lnTo>
                  <a:pt x="161544" y="1383792"/>
                </a:lnTo>
                <a:lnTo>
                  <a:pt x="196469" y="1367028"/>
                </a:lnTo>
                <a:lnTo>
                  <a:pt x="199644" y="1365504"/>
                </a:lnTo>
                <a:close/>
              </a:path>
              <a:path w="213994" h="1384300">
                <a:moveTo>
                  <a:pt x="213372" y="694944"/>
                </a:moveTo>
                <a:lnTo>
                  <a:pt x="207505" y="691896"/>
                </a:lnTo>
                <a:lnTo>
                  <a:pt x="175272" y="675132"/>
                </a:lnTo>
                <a:lnTo>
                  <a:pt x="175272" y="691896"/>
                </a:lnTo>
                <a:lnTo>
                  <a:pt x="56400" y="691896"/>
                </a:lnTo>
                <a:lnTo>
                  <a:pt x="56400" y="675132"/>
                </a:lnTo>
                <a:lnTo>
                  <a:pt x="18288" y="693420"/>
                </a:lnTo>
                <a:lnTo>
                  <a:pt x="56400" y="713232"/>
                </a:lnTo>
                <a:lnTo>
                  <a:pt x="56400" y="695007"/>
                </a:lnTo>
                <a:lnTo>
                  <a:pt x="175272" y="696379"/>
                </a:lnTo>
                <a:lnTo>
                  <a:pt x="175272" y="713232"/>
                </a:lnTo>
                <a:lnTo>
                  <a:pt x="210197" y="696468"/>
                </a:lnTo>
                <a:lnTo>
                  <a:pt x="213372" y="69494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409974" y="2928390"/>
            <a:ext cx="531376" cy="278808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marR="7169" indent="132617" defTabSz="685800">
              <a:spcBef>
                <a:spcPts val="141"/>
              </a:spcBef>
              <a:buClrTx/>
            </a:pPr>
            <a:r>
              <a:rPr sz="847" kern="1200" spc="-35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Mow</a:t>
            </a:r>
            <a:r>
              <a:rPr sz="847" kern="1200" spc="706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7" kern="1200" spc="-14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Safety</a:t>
            </a:r>
            <a:r>
              <a:rPr sz="847" kern="1200" spc="35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7" kern="1200" spc="-14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Strip</a:t>
            </a:r>
            <a:endParaRPr sz="847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390579" y="3887550"/>
            <a:ext cx="531376" cy="278808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marR="7169" indent="132617" defTabSz="685800">
              <a:spcBef>
                <a:spcPts val="141"/>
              </a:spcBef>
              <a:buClrTx/>
            </a:pPr>
            <a:r>
              <a:rPr sz="847" kern="1200" spc="-35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Mow</a:t>
            </a:r>
            <a:r>
              <a:rPr sz="847" kern="1200" spc="706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7" kern="1200" spc="-14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Safety</a:t>
            </a:r>
            <a:r>
              <a:rPr sz="847" kern="1200" spc="35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7" kern="1200" spc="-14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Strip</a:t>
            </a:r>
            <a:endParaRPr sz="847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2388447" y="1969230"/>
            <a:ext cx="531376" cy="278808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marR="7169" indent="132617" defTabSz="685800">
              <a:spcBef>
                <a:spcPts val="141"/>
              </a:spcBef>
              <a:buClrTx/>
            </a:pPr>
            <a:r>
              <a:rPr sz="847" kern="1200" spc="-35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Mow</a:t>
            </a:r>
            <a:r>
              <a:rPr sz="847" kern="1200" spc="706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7" kern="1200" spc="-14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Safety</a:t>
            </a:r>
            <a:r>
              <a:rPr sz="847" kern="1200" spc="35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 </a:t>
            </a:r>
            <a:r>
              <a:rPr sz="847" kern="1200" spc="-14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Strip</a:t>
            </a:r>
            <a:endParaRPr sz="847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48314" y="55236"/>
            <a:ext cx="241046" cy="278680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53764" defTabSz="685800">
              <a:spcBef>
                <a:spcPts val="141"/>
              </a:spcBef>
              <a:buClrTx/>
            </a:pPr>
            <a:r>
              <a:rPr sz="1693" kern="1200" spc="-113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C</a:t>
            </a:r>
            <a:r>
              <a:rPr sz="2540" kern="1200" spc="-170" baseline="-1157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L</a:t>
            </a:r>
            <a:endParaRPr sz="2540" kern="1200" baseline="-11574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06328" y="1351627"/>
            <a:ext cx="347659" cy="2314575"/>
          </a:xfrm>
          <a:prstGeom prst="rect">
            <a:avLst/>
          </a:prstGeom>
        </p:spPr>
        <p:txBody>
          <a:bodyPr vert="vert270" wrap="square" lIns="0" tIns="6272" rIns="0" bIns="0" rtlCol="0">
            <a:spAutoFit/>
          </a:bodyPr>
          <a:lstStyle/>
          <a:p>
            <a:pPr algn="ctr" defTabSz="685800">
              <a:spcBef>
                <a:spcPts val="50"/>
              </a:spcBef>
              <a:buClrTx/>
            </a:pPr>
            <a:r>
              <a:rPr sz="1412" kern="1200" dirty="0">
                <a:solidFill>
                  <a:prstClr val="black"/>
                </a:solidFill>
                <a:latin typeface="Bookman Old Style"/>
                <a:ea typeface="+mn-ea"/>
                <a:cs typeface="Bookman Old Style"/>
              </a:rPr>
              <a:t>SAVE</a:t>
            </a:r>
            <a:r>
              <a:rPr sz="1412" kern="1200" spc="-42" dirty="0">
                <a:solidFill>
                  <a:prstClr val="black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sz="1412" kern="1200" spc="-14" dirty="0">
                <a:solidFill>
                  <a:prstClr val="black"/>
                </a:solidFill>
                <a:latin typeface="Bookman Old Style"/>
                <a:ea typeface="+mn-ea"/>
                <a:cs typeface="Bookman Old Style"/>
              </a:rPr>
              <a:t>Mowing</a:t>
            </a:r>
            <a:endParaRPr sz="1412" kern="1200">
              <a:solidFill>
                <a:prstClr val="black"/>
              </a:solidFill>
              <a:latin typeface="Bookman Old Style"/>
              <a:ea typeface="+mn-ea"/>
              <a:cs typeface="Bookman Old Style"/>
            </a:endParaRPr>
          </a:p>
          <a:p>
            <a:pPr algn="ctr" defTabSz="685800">
              <a:spcBef>
                <a:spcPts val="21"/>
              </a:spcBef>
              <a:buClrTx/>
            </a:pPr>
            <a:r>
              <a:rPr sz="847" i="1" kern="1200" dirty="0">
                <a:solidFill>
                  <a:prstClr val="black"/>
                </a:solidFill>
                <a:latin typeface="Bookman Old Style"/>
                <a:ea typeface="+mn-ea"/>
                <a:cs typeface="Bookman Old Style"/>
              </a:rPr>
              <a:t>(Strategically</a:t>
            </a:r>
            <a:r>
              <a:rPr sz="847" i="1" kern="1200" spc="14" dirty="0">
                <a:solidFill>
                  <a:prstClr val="black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sz="847" i="1" kern="1200" dirty="0">
                <a:solidFill>
                  <a:prstClr val="black"/>
                </a:solidFill>
                <a:latin typeface="Bookman Old Style"/>
                <a:ea typeface="+mn-ea"/>
                <a:cs typeface="Bookman Old Style"/>
              </a:rPr>
              <a:t>Applied</a:t>
            </a:r>
            <a:r>
              <a:rPr sz="847" i="1" kern="1200" spc="-42" dirty="0">
                <a:solidFill>
                  <a:prstClr val="black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sz="847" i="1" kern="1200" dirty="0">
                <a:solidFill>
                  <a:prstClr val="black"/>
                </a:solidFill>
                <a:latin typeface="Bookman Old Style"/>
                <a:ea typeface="+mn-ea"/>
                <a:cs typeface="Bookman Old Style"/>
              </a:rPr>
              <a:t>Vegetation</a:t>
            </a:r>
            <a:r>
              <a:rPr sz="847" i="1" kern="1200" spc="7" dirty="0">
                <a:solidFill>
                  <a:prstClr val="black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sz="847" i="1" kern="1200" spc="-14" dirty="0">
                <a:solidFill>
                  <a:prstClr val="black"/>
                </a:solidFill>
                <a:latin typeface="Bookman Old Style"/>
                <a:ea typeface="+mn-ea"/>
                <a:cs typeface="Bookman Old Style"/>
              </a:rPr>
              <a:t>Exemption</a:t>
            </a:r>
            <a:r>
              <a:rPr sz="847" i="1" kern="1200" spc="-14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)</a:t>
            </a:r>
            <a:endParaRPr sz="847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270839" y="8602"/>
            <a:ext cx="8600577" cy="4837040"/>
            <a:chOff x="17" y="6095"/>
            <a:chExt cx="6094730" cy="3427729"/>
          </a:xfrm>
        </p:grpSpPr>
        <p:sp>
          <p:nvSpPr>
            <p:cNvPr id="104" name="object 104"/>
            <p:cNvSpPr/>
            <p:nvPr/>
          </p:nvSpPr>
          <p:spPr>
            <a:xfrm>
              <a:off x="269765" y="1319796"/>
              <a:ext cx="5080" cy="1243965"/>
            </a:xfrm>
            <a:custGeom>
              <a:avLst/>
              <a:gdLst/>
              <a:ahLst/>
              <a:cxnLst/>
              <a:rect l="l" t="t" r="r" b="b"/>
              <a:pathLst>
                <a:path w="5079" h="1243964">
                  <a:moveTo>
                    <a:pt x="4572" y="1194816"/>
                  </a:moveTo>
                  <a:lnTo>
                    <a:pt x="0" y="1194816"/>
                  </a:lnTo>
                  <a:lnTo>
                    <a:pt x="0" y="1243584"/>
                  </a:lnTo>
                  <a:lnTo>
                    <a:pt x="4572" y="1243584"/>
                  </a:lnTo>
                  <a:lnTo>
                    <a:pt x="4572" y="1194816"/>
                  </a:lnTo>
                  <a:close/>
                </a:path>
                <a:path w="5079" h="1243964">
                  <a:moveTo>
                    <a:pt x="4572" y="710184"/>
                  </a:moveTo>
                  <a:lnTo>
                    <a:pt x="0" y="710184"/>
                  </a:lnTo>
                  <a:lnTo>
                    <a:pt x="0" y="763524"/>
                  </a:lnTo>
                  <a:lnTo>
                    <a:pt x="4572" y="763524"/>
                  </a:lnTo>
                  <a:lnTo>
                    <a:pt x="4572" y="710184"/>
                  </a:lnTo>
                  <a:close/>
                </a:path>
                <a:path w="5079" h="1243964">
                  <a:moveTo>
                    <a:pt x="4572" y="409943"/>
                  </a:moveTo>
                  <a:lnTo>
                    <a:pt x="0" y="409943"/>
                  </a:lnTo>
                  <a:lnTo>
                    <a:pt x="0" y="461759"/>
                  </a:lnTo>
                  <a:lnTo>
                    <a:pt x="4572" y="461759"/>
                  </a:lnTo>
                  <a:lnTo>
                    <a:pt x="4572" y="409943"/>
                  </a:lnTo>
                  <a:close/>
                </a:path>
                <a:path w="5079" h="1243964">
                  <a:moveTo>
                    <a:pt x="4572" y="0"/>
                  </a:moveTo>
                  <a:lnTo>
                    <a:pt x="0" y="0"/>
                  </a:lnTo>
                  <a:lnTo>
                    <a:pt x="0" y="51816"/>
                  </a:lnTo>
                  <a:lnTo>
                    <a:pt x="4572" y="51816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6113" y="12191"/>
              <a:ext cx="6082665" cy="3415665"/>
            </a:xfrm>
            <a:custGeom>
              <a:avLst/>
              <a:gdLst/>
              <a:ahLst/>
              <a:cxnLst/>
              <a:rect l="l" t="t" r="r" b="b"/>
              <a:pathLst>
                <a:path w="6082665" h="3415665">
                  <a:moveTo>
                    <a:pt x="6082284" y="0"/>
                  </a:moveTo>
                  <a:lnTo>
                    <a:pt x="0" y="0"/>
                  </a:lnTo>
                  <a:lnTo>
                    <a:pt x="0" y="3415284"/>
                  </a:lnTo>
                  <a:lnTo>
                    <a:pt x="6082284" y="3415284"/>
                  </a:lnTo>
                  <a:lnTo>
                    <a:pt x="6082284" y="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252895" y="4887479"/>
            <a:ext cx="226709" cy="245268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defTabSz="685800">
              <a:spcBef>
                <a:spcPts val="134"/>
              </a:spcBef>
              <a:buClrTx/>
            </a:pPr>
            <a:r>
              <a:rPr sz="1482" kern="1200" spc="-35" dirty="0">
                <a:solidFill>
                  <a:srgbClr val="262626"/>
                </a:solidFill>
                <a:latin typeface="Calibri"/>
                <a:ea typeface="+mn-ea"/>
                <a:cs typeface="Calibri"/>
              </a:rPr>
              <a:t>17</a:t>
            </a:r>
            <a:endParaRPr sz="1482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9796" y="1689689"/>
            <a:ext cx="1400573" cy="1450277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marR="7169" defTabSz="685800">
              <a:spcBef>
                <a:spcPts val="134"/>
              </a:spcBef>
              <a:buClrTx/>
            </a:pPr>
            <a:r>
              <a:rPr sz="3104" kern="1200" dirty="0">
                <a:solidFill>
                  <a:srgbClr val="90C126"/>
                </a:solidFill>
                <a:latin typeface="Trebuchet MS"/>
                <a:ea typeface="+mn-ea"/>
                <a:cs typeface="Trebuchet MS"/>
              </a:rPr>
              <a:t>Weed</a:t>
            </a:r>
            <a:r>
              <a:rPr sz="3104" kern="1200" spc="-233" dirty="0">
                <a:solidFill>
                  <a:srgbClr val="90C126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3104" kern="1200" spc="-71" dirty="0">
                <a:solidFill>
                  <a:srgbClr val="90C126"/>
                </a:solidFill>
                <a:latin typeface="Trebuchet MS"/>
                <a:ea typeface="+mn-ea"/>
                <a:cs typeface="Trebuchet MS"/>
              </a:rPr>
              <a:t>&amp; </a:t>
            </a:r>
            <a:r>
              <a:rPr sz="3104" kern="1200" spc="-14" dirty="0">
                <a:solidFill>
                  <a:srgbClr val="90C126"/>
                </a:solidFill>
                <a:latin typeface="Trebuchet MS"/>
                <a:ea typeface="+mn-ea"/>
                <a:cs typeface="Trebuchet MS"/>
              </a:rPr>
              <a:t>Brush Control</a:t>
            </a:r>
            <a:endParaRPr sz="3104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41896" y="731201"/>
            <a:ext cx="4675745" cy="744643"/>
            <a:chOff x="2459753" y="518159"/>
            <a:chExt cx="3313429" cy="5276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9753" y="518159"/>
              <a:ext cx="3313176" cy="5273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9753" y="518159"/>
              <a:ext cx="3313176" cy="52730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25010" y="940287"/>
            <a:ext cx="2966025" cy="278617"/>
          </a:xfrm>
          <a:prstGeom prst="rect">
            <a:avLst/>
          </a:prstGeom>
        </p:spPr>
        <p:txBody>
          <a:bodyPr vert="horz" wrap="square" lIns="0" tIns="17921" rIns="0" bIns="0" rtlCol="0" anchor="ctr">
            <a:spAutoFit/>
          </a:bodyPr>
          <a:lstStyle/>
          <a:p>
            <a:pPr marL="17921">
              <a:lnSpc>
                <a:spcPct val="100000"/>
              </a:lnSpc>
              <a:spcBef>
                <a:spcPts val="141"/>
              </a:spcBef>
            </a:pPr>
            <a:r>
              <a:rPr sz="1693" dirty="0">
                <a:solidFill>
                  <a:srgbClr val="FFFFFF"/>
                </a:solidFill>
              </a:rPr>
              <a:t>Early</a:t>
            </a:r>
            <a:r>
              <a:rPr sz="1693" spc="-7" dirty="0">
                <a:solidFill>
                  <a:srgbClr val="FFFFFF"/>
                </a:solidFill>
              </a:rPr>
              <a:t> </a:t>
            </a:r>
            <a:r>
              <a:rPr sz="1693" dirty="0">
                <a:solidFill>
                  <a:srgbClr val="FFFFFF"/>
                </a:solidFill>
              </a:rPr>
              <a:t>detection</a:t>
            </a:r>
            <a:r>
              <a:rPr sz="1693" spc="-64" dirty="0">
                <a:solidFill>
                  <a:srgbClr val="FFFFFF"/>
                </a:solidFill>
              </a:rPr>
              <a:t> </a:t>
            </a:r>
            <a:r>
              <a:rPr sz="1693" dirty="0">
                <a:solidFill>
                  <a:srgbClr val="FFFFFF"/>
                </a:solidFill>
              </a:rPr>
              <a:t>of</a:t>
            </a:r>
            <a:r>
              <a:rPr sz="1693" spc="7" dirty="0">
                <a:solidFill>
                  <a:srgbClr val="FFFFFF"/>
                </a:solidFill>
              </a:rPr>
              <a:t> </a:t>
            </a:r>
            <a:r>
              <a:rPr sz="1693" spc="-14" dirty="0">
                <a:solidFill>
                  <a:srgbClr val="FFFFFF"/>
                </a:solidFill>
              </a:rPr>
              <a:t>infestations</a:t>
            </a:r>
            <a:endParaRPr sz="1693"/>
          </a:p>
        </p:txBody>
      </p:sp>
      <p:grpSp>
        <p:nvGrpSpPr>
          <p:cNvPr id="7" name="object 7"/>
          <p:cNvGrpSpPr/>
          <p:nvPr/>
        </p:nvGrpSpPr>
        <p:grpSpPr>
          <a:xfrm>
            <a:off x="3741896" y="1522618"/>
            <a:ext cx="4675745" cy="746435"/>
            <a:chOff x="2459753" y="1078991"/>
            <a:chExt cx="3313429" cy="52895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9753" y="1078991"/>
              <a:ext cx="3313176" cy="52882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9753" y="1078991"/>
              <a:ext cx="3313176" cy="52882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825009" y="1726180"/>
            <a:ext cx="2349522" cy="278617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defTabSz="685800">
              <a:spcBef>
                <a:spcPts val="141"/>
              </a:spcBef>
              <a:buClrTx/>
            </a:pP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Spot</a:t>
            </a:r>
            <a:r>
              <a:rPr sz="1693" kern="1200" spc="-1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treatment</a:t>
            </a:r>
            <a:r>
              <a:rPr sz="1693" kern="1200" spc="-5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of </a:t>
            </a:r>
            <a:r>
              <a:rPr sz="1693" kern="1200" spc="-1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areas</a:t>
            </a:r>
            <a:endParaRPr sz="1693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741896" y="2316187"/>
            <a:ext cx="4675745" cy="746435"/>
            <a:chOff x="2459753" y="1641347"/>
            <a:chExt cx="3313429" cy="52895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9753" y="1641347"/>
              <a:ext cx="3313176" cy="5288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9753" y="1641347"/>
              <a:ext cx="3313176" cy="52882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825010" y="2407885"/>
            <a:ext cx="3539516" cy="514145"/>
          </a:xfrm>
          <a:prstGeom prst="rect">
            <a:avLst/>
          </a:prstGeom>
        </p:spPr>
        <p:txBody>
          <a:bodyPr vert="horz" wrap="square" lIns="0" tIns="51973" rIns="0" bIns="0" rtlCol="0">
            <a:spAutoFit/>
          </a:bodyPr>
          <a:lstStyle/>
          <a:p>
            <a:pPr marL="17921" marR="7169" defTabSz="685800">
              <a:lnSpc>
                <a:spcPts val="1778"/>
              </a:lnSpc>
              <a:spcBef>
                <a:spcPts val="410"/>
              </a:spcBef>
              <a:buClrTx/>
            </a:pPr>
            <a:r>
              <a:rPr sz="1693" kern="1200" spc="-2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Better,</a:t>
            </a:r>
            <a:r>
              <a:rPr sz="1693" kern="1200" spc="-5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more</a:t>
            </a:r>
            <a:r>
              <a:rPr sz="1693" kern="1200" spc="7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efficient</a:t>
            </a:r>
            <a:r>
              <a:rPr sz="1693" kern="1200" spc="-5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treatments</a:t>
            </a:r>
            <a:r>
              <a:rPr sz="1693" kern="1200" spc="-56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spc="-35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of </a:t>
            </a:r>
            <a:r>
              <a:rPr sz="1693" kern="1200" spc="-1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infestations</a:t>
            </a:r>
            <a:endParaRPr sz="1693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41896" y="3109756"/>
            <a:ext cx="4675745" cy="744643"/>
            <a:chOff x="2459753" y="2203703"/>
            <a:chExt cx="3313429" cy="52768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9753" y="2203703"/>
              <a:ext cx="3313176" cy="5273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9753" y="2203703"/>
              <a:ext cx="3313176" cy="52730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825009" y="3102468"/>
            <a:ext cx="3553854" cy="619543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marR="7169" defTabSz="685800">
              <a:lnSpc>
                <a:spcPct val="120800"/>
              </a:lnSpc>
              <a:spcBef>
                <a:spcPts val="141"/>
              </a:spcBef>
              <a:buClrTx/>
            </a:pPr>
            <a:r>
              <a:rPr sz="1693" kern="1200" spc="-28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Better,</a:t>
            </a:r>
            <a:r>
              <a:rPr sz="1693" kern="1200" spc="-5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more efficient</a:t>
            </a:r>
            <a:r>
              <a:rPr sz="1693" kern="1200" spc="-5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spc="-1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equipment </a:t>
            </a: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Cleaning</a:t>
            </a:r>
            <a:r>
              <a:rPr sz="1693" kern="1200" spc="-21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said</a:t>
            </a:r>
            <a:r>
              <a:rPr sz="1693" kern="1200" spc="-1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equipment</a:t>
            </a:r>
            <a:r>
              <a:rPr sz="1693" kern="1200" spc="-5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</a:t>
            </a:r>
            <a:r>
              <a:rPr sz="1693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in </a:t>
            </a:r>
            <a:r>
              <a:rPr sz="1693" kern="1200" spc="-1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between</a:t>
            </a:r>
            <a:endParaRPr sz="1693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9443" y="17205"/>
            <a:ext cx="8583552" cy="4820015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3"/>
                </a:lnTo>
                <a:lnTo>
                  <a:pt x="6082284" y="3415283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2895" y="4887492"/>
            <a:ext cx="226709" cy="245268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defTabSz="685800">
              <a:spcBef>
                <a:spcPts val="134"/>
              </a:spcBef>
              <a:buClrTx/>
            </a:pPr>
            <a:r>
              <a:rPr sz="1482" kern="1200" spc="-35" dirty="0">
                <a:solidFill>
                  <a:srgbClr val="262626"/>
                </a:solidFill>
                <a:latin typeface="Calibri"/>
                <a:ea typeface="+mn-ea"/>
                <a:cs typeface="Calibri"/>
              </a:rPr>
              <a:t>24</a:t>
            </a:r>
            <a:endParaRPr sz="1482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840" y="5018"/>
            <a:ext cx="8604161" cy="4846000"/>
            <a:chOff x="17" y="3555"/>
            <a:chExt cx="6097270" cy="3434079"/>
          </a:xfrm>
        </p:grpSpPr>
        <p:sp>
          <p:nvSpPr>
            <p:cNvPr id="3" name="object 3"/>
            <p:cNvSpPr/>
            <p:nvPr/>
          </p:nvSpPr>
          <p:spPr>
            <a:xfrm>
              <a:off x="4686317" y="6095"/>
              <a:ext cx="609600" cy="3429000"/>
            </a:xfrm>
            <a:custGeom>
              <a:avLst/>
              <a:gdLst/>
              <a:ahLst/>
              <a:cxnLst/>
              <a:rect l="l" t="t" r="r" b="b"/>
              <a:pathLst>
                <a:path w="609600" h="3429000">
                  <a:moveTo>
                    <a:pt x="0" y="0"/>
                  </a:moveTo>
                  <a:lnTo>
                    <a:pt x="609600" y="3429000"/>
                  </a:lnTo>
                </a:path>
              </a:pathLst>
            </a:custGeom>
            <a:ln w="4572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714005" y="1847087"/>
              <a:ext cx="2380615" cy="1588135"/>
            </a:xfrm>
            <a:custGeom>
              <a:avLst/>
              <a:gdLst/>
              <a:ahLst/>
              <a:cxnLst/>
              <a:rect l="l" t="t" r="r" b="b"/>
              <a:pathLst>
                <a:path w="2380615" h="1588135">
                  <a:moveTo>
                    <a:pt x="2380488" y="0"/>
                  </a:moveTo>
                  <a:lnTo>
                    <a:pt x="0" y="1588007"/>
                  </a:lnTo>
                </a:path>
              </a:pathLst>
            </a:custGeom>
            <a:ln w="4572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</a:pPr>
              <a:endParaRPr sz="254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" y="6095"/>
              <a:ext cx="6096000" cy="3428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9265" y="6095"/>
              <a:ext cx="2206751" cy="16764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76611" y="104605"/>
            <a:ext cx="924755" cy="213534"/>
          </a:xfrm>
          <a:prstGeom prst="rect">
            <a:avLst/>
          </a:prstGeom>
        </p:spPr>
        <p:txBody>
          <a:bodyPr vert="horz" wrap="square" lIns="0" tIns="17921" rIns="0" bIns="0" rtlCol="0">
            <a:spAutoFit/>
          </a:bodyPr>
          <a:lstStyle/>
          <a:p>
            <a:pPr marL="17921" defTabSz="685800">
              <a:spcBef>
                <a:spcPts val="141"/>
              </a:spcBef>
              <a:buClrTx/>
            </a:pPr>
            <a:r>
              <a:rPr sz="1270" kern="1200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Jason</a:t>
            </a:r>
            <a:r>
              <a:rPr sz="1270" kern="1200" spc="-14" dirty="0">
                <a:solidFill>
                  <a:srgbClr val="FFFFFF"/>
                </a:solidFill>
                <a:latin typeface="Trebuchet MS"/>
                <a:ea typeface="+mn-ea"/>
                <a:cs typeface="Trebuchet MS"/>
              </a:rPr>
              <a:t> Bleich</a:t>
            </a:r>
            <a:endParaRPr sz="1270" kern="1200">
              <a:solidFill>
                <a:prstClr val="black"/>
              </a:solidFill>
              <a:latin typeface="Trebuchet MS"/>
              <a:ea typeface="+mn-ea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9443" y="17205"/>
            <a:ext cx="8583552" cy="4820015"/>
          </a:xfrm>
          <a:custGeom>
            <a:avLst/>
            <a:gdLst/>
            <a:ahLst/>
            <a:cxnLst/>
            <a:rect l="l" t="t" r="r" b="b"/>
            <a:pathLst>
              <a:path w="6082665" h="3415665">
                <a:moveTo>
                  <a:pt x="6082284" y="0"/>
                </a:moveTo>
                <a:lnTo>
                  <a:pt x="0" y="0"/>
                </a:lnTo>
                <a:lnTo>
                  <a:pt x="0" y="3415283"/>
                </a:lnTo>
                <a:lnTo>
                  <a:pt x="6082284" y="3415283"/>
                </a:lnTo>
                <a:lnTo>
                  <a:pt x="6082284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</a:pPr>
            <a:endParaRPr sz="25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2895" y="4887492"/>
            <a:ext cx="226709" cy="245268"/>
          </a:xfrm>
          <a:prstGeom prst="rect">
            <a:avLst/>
          </a:prstGeom>
        </p:spPr>
        <p:txBody>
          <a:bodyPr vert="horz" wrap="square" lIns="0" tIns="17026" rIns="0" bIns="0" rtlCol="0">
            <a:spAutoFit/>
          </a:bodyPr>
          <a:lstStyle/>
          <a:p>
            <a:pPr marL="17921" defTabSz="685800">
              <a:spcBef>
                <a:spcPts val="134"/>
              </a:spcBef>
              <a:buClrTx/>
            </a:pPr>
            <a:r>
              <a:rPr sz="1482" kern="1200" spc="-35" dirty="0">
                <a:solidFill>
                  <a:srgbClr val="262626"/>
                </a:solidFill>
                <a:latin typeface="Calibri"/>
                <a:ea typeface="+mn-ea"/>
                <a:cs typeface="Calibri"/>
              </a:rPr>
              <a:t>40</a:t>
            </a:r>
            <a:endParaRPr sz="1482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7EE87BB-4AEE-4E0E-A48B-878FFEABDF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997920"/>
              </p:ext>
            </p:extLst>
          </p:nvPr>
        </p:nvGraphicFramePr>
        <p:xfrm>
          <a:off x="3241751" y="1379199"/>
          <a:ext cx="4035030" cy="3281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575286" y="1367589"/>
            <a:ext cx="2666464" cy="3195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Areas do not have to be legally protected in order to provide a conservation benefit.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Conservation Reserve Program and Forestry Development Programs both partner with private landowners to ensure conservation practices on their 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These two programs alone include </a:t>
            </a:r>
            <a:r>
              <a:rPr lang="en-US">
                <a:solidFill>
                  <a:schemeClr val="tx1"/>
                </a:solidFill>
              </a:rPr>
              <a:t>roughly</a:t>
            </a:r>
            <a:r>
              <a:rPr lang="en-US" b="1">
                <a:solidFill>
                  <a:schemeClr val="accent2">
                    <a:lumMod val="50000"/>
                  </a:schemeClr>
                </a:solidFill>
              </a:rPr>
              <a:t> as much land as all formal protection combined.</a:t>
            </a:r>
            <a:r>
              <a:rPr lang="en-US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Different programs contribute to goals like biodiversity and climate mitigation in different ways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Expanding the Umbrella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62CB5-6BBB-49F0-BFDC-CEEFCAC9A74B}"/>
              </a:ext>
            </a:extLst>
          </p:cNvPr>
          <p:cNvSpPr txBox="1"/>
          <p:nvPr/>
        </p:nvSpPr>
        <p:spPr>
          <a:xfrm>
            <a:off x="3241750" y="4657873"/>
            <a:ext cx="4806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  <a:latin typeface="Karla" pitchFamily="2" charset="0"/>
              </a:rPr>
              <a:t>*CRP - Conservation Reserve Program, CREP - Conservation Reserve Enhancement Program, CSP - Conservation Stewardship Program, IRAP - Illinois Recreational Access Program</a:t>
            </a:r>
          </a:p>
        </p:txBody>
      </p:sp>
    </p:spTree>
    <p:extLst>
      <p:ext uri="{BB962C8B-B14F-4D97-AF65-F5344CB8AC3E}">
        <p14:creationId xmlns:p14="http://schemas.microsoft.com/office/powerpoint/2010/main" val="2711042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381099" y="2798525"/>
            <a:ext cx="2377469" cy="18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State Lands</a:t>
            </a:r>
            <a:endParaRPr dirty="0">
              <a:solidFill>
                <a:schemeClr val="accent1">
                  <a:lumMod val="5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581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ABBD-AE48-4C2C-BA7D-D1EC5B73E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Land Acquisitions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357F39-D476-49F7-BE5D-CF9F5715E1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495B128-C213-4CDC-8D2E-88008D0801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955935"/>
              </p:ext>
            </p:extLst>
          </p:nvPr>
        </p:nvGraphicFramePr>
        <p:xfrm>
          <a:off x="411480" y="1668780"/>
          <a:ext cx="344043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E7251BF-FCE8-4720-83A0-1D9F4DEE2D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95187"/>
              </p:ext>
            </p:extLst>
          </p:nvPr>
        </p:nvGraphicFramePr>
        <p:xfrm>
          <a:off x="4011930" y="1668780"/>
          <a:ext cx="344043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0814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381099" y="2798525"/>
            <a:ext cx="2377469" cy="18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IRAP</a:t>
            </a:r>
            <a:endParaRPr dirty="0">
              <a:solidFill>
                <a:schemeClr val="accent1">
                  <a:lumMod val="50000"/>
                </a:schemeClr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590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396E8BB-3B4B-4548-92C1-7BBF3D1209F0}"/>
              </a:ext>
            </a:extLst>
          </p:cNvPr>
          <p:cNvSpPr txBox="1">
            <a:spLocks/>
          </p:cNvSpPr>
          <p:nvPr/>
        </p:nvSpPr>
        <p:spPr>
          <a:xfrm>
            <a:off x="575285" y="1367590"/>
            <a:ext cx="6463289" cy="295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▸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▹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Hunters and anglers receive access to private land through DNR leases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18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Landowners receive habitat management planning and financial assistance</a:t>
            </a:r>
          </a:p>
          <a:p>
            <a:pPr marL="228600" indent="-228600"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IRAP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 enrolls 26,000 acres </a:t>
            </a:r>
            <a:r>
              <a:rPr lang="en-US" sz="1800" dirty="0">
                <a:effectLst/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across 47 counties at a cost of $1,735,000</a:t>
            </a: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en-US" sz="1800" dirty="0">
                <a:latin typeface="Karl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of this is funded through federal grants</a:t>
            </a:r>
            <a:endParaRPr lang="en-US" sz="1800" dirty="0">
              <a:effectLst/>
              <a:latin typeface="Karl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Karl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D446A2C-DA95-4D0B-8B56-0F4C7B4E6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Illinois Recreational Access Program</a:t>
            </a:r>
          </a:p>
        </p:txBody>
      </p:sp>
    </p:spTree>
    <p:extLst>
      <p:ext uri="{BB962C8B-B14F-4D97-AF65-F5344CB8AC3E}">
        <p14:creationId xmlns:p14="http://schemas.microsoft.com/office/powerpoint/2010/main" val="84139922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Overr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Overr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Arviragus template">
  <a:themeElements>
    <a:clrScheme name="Custom 347">
      <a:dk1>
        <a:srgbClr val="666666"/>
      </a:dk1>
      <a:lt1>
        <a:srgbClr val="FFFFFF"/>
      </a:lt1>
      <a:dk2>
        <a:srgbClr val="999999"/>
      </a:dk2>
      <a:lt2>
        <a:srgbClr val="DCE2E7"/>
      </a:lt2>
      <a:accent1>
        <a:srgbClr val="8BC34A"/>
      </a:accent1>
      <a:accent2>
        <a:srgbClr val="00BCD4"/>
      </a:accent2>
      <a:accent3>
        <a:srgbClr val="9C27B0"/>
      </a:accent3>
      <a:accent4>
        <a:srgbClr val="E91E63"/>
      </a:accent4>
      <a:accent5>
        <a:srgbClr val="FF9800"/>
      </a:accent5>
      <a:accent6>
        <a:srgbClr val="FFEB3B"/>
      </a:accent6>
      <a:hlink>
        <a:srgbClr val="2196F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ewsPrin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3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4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ppt/theme/themeOverride5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  <a:fontScheme name="Organic">
    <a:majorFont>
      <a:latin typeface="Garamond" panose="02020404030301010803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Garamond" panose="02020404030301010803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rganic">
    <a:fillStyleLst>
      <a:solidFill>
        <a:schemeClr val="phClr"/>
      </a:solidFill>
      <a:gradFill rotWithShape="1">
        <a:gsLst>
          <a:gs pos="0">
            <a:schemeClr val="phClr">
              <a:tint val="60000"/>
              <a:lumMod val="110000"/>
            </a:schemeClr>
          </a:gs>
          <a:gs pos="100000">
            <a:schemeClr val="phClr">
              <a:tint val="82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74000"/>
              <a:satMod val="130000"/>
              <a:lumMod val="90000"/>
            </a:schemeClr>
            <a:schemeClr val="phClr">
              <a:tint val="94000"/>
              <a:satMod val="120000"/>
              <a:lumMod val="104000"/>
            </a:schemeClr>
          </a:duotone>
        </a:blip>
        <a:tile tx="0" ty="0" sx="100000" sy="100000" flip="none" algn="tl"/>
      </a:blip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38100" dist="25400" dir="5400000" rotWithShape="0">
            <a:srgbClr val="000000">
              <a:alpha val="60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88000"/>
              <a:lumMod val="98000"/>
            </a:schemeClr>
          </a:gs>
        </a:gsLst>
        <a:lin ang="5400000" scaled="0"/>
      </a:gradFill>
      <a:blipFill>
        <a:blip xmlns:r="http://schemas.openxmlformats.org/officeDocument/2006/relationships" r:embed="rId2"/>
        <a:stretch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A6B961FD2BB848B18A7047A9942BB0" ma:contentTypeVersion="1" ma:contentTypeDescription="Create a new document." ma:contentTypeScope="" ma:versionID="f4e4dd24d0f4c175824ad56a24fd764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729fec6c6afc672a579f65d1b0517e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F54A102-6D63-4A01-924C-39CA30A9FD5A}"/>
</file>

<file path=customXml/itemProps2.xml><?xml version="1.0" encoding="utf-8"?>
<ds:datastoreItem xmlns:ds="http://schemas.openxmlformats.org/officeDocument/2006/customXml" ds:itemID="{3B438850-9CF1-4654-8162-6EB177A9A7DB}"/>
</file>

<file path=customXml/itemProps3.xml><?xml version="1.0" encoding="utf-8"?>
<ds:datastoreItem xmlns:ds="http://schemas.openxmlformats.org/officeDocument/2006/customXml" ds:itemID="{6B9C8DCF-F053-43D8-98CF-B252E3D0548E}"/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984</Words>
  <Application>Microsoft Office PowerPoint</Application>
  <PresentationFormat>On-screen Show (16:9)</PresentationFormat>
  <Paragraphs>208</Paragraphs>
  <Slides>42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Calibri Light</vt:lpstr>
      <vt:lpstr>Karla</vt:lpstr>
      <vt:lpstr>Calibri</vt:lpstr>
      <vt:lpstr>Trebuchet MS</vt:lpstr>
      <vt:lpstr>Wingdings 3</vt:lpstr>
      <vt:lpstr>Symbol</vt:lpstr>
      <vt:lpstr>Montserrat</vt:lpstr>
      <vt:lpstr>Impact</vt:lpstr>
      <vt:lpstr>Arial</vt:lpstr>
      <vt:lpstr>Bookman Old Style</vt:lpstr>
      <vt:lpstr>Times New Roman</vt:lpstr>
      <vt:lpstr>Garamond</vt:lpstr>
      <vt:lpstr>Arviragus template</vt:lpstr>
      <vt:lpstr>Office Theme</vt:lpstr>
      <vt:lpstr>NewsPrint</vt:lpstr>
      <vt:lpstr>Facet</vt:lpstr>
      <vt:lpstr>PowerPoint Presentation</vt:lpstr>
      <vt:lpstr>Overview</vt:lpstr>
      <vt:lpstr>Where to seek conservation value and ecosystem services</vt:lpstr>
      <vt:lpstr>Conservation Lands Breakdown</vt:lpstr>
      <vt:lpstr>Expanding the Umbrella</vt:lpstr>
      <vt:lpstr>State Lands</vt:lpstr>
      <vt:lpstr>Natural Land Acquisitions</vt:lpstr>
      <vt:lpstr>IRAP</vt:lpstr>
      <vt:lpstr>Illinois Recreational Access Program</vt:lpstr>
      <vt:lpstr>IRAP Expansion Opportunities</vt:lpstr>
      <vt:lpstr>Forestry Development</vt:lpstr>
      <vt:lpstr>Forestry Cost-Share Program</vt:lpstr>
      <vt:lpstr>Forestry Legacy Program</vt:lpstr>
      <vt:lpstr>Illinois Nature Preserves Commission</vt:lpstr>
      <vt:lpstr>Nature Preserves &amp; Land and Water Reserves</vt:lpstr>
      <vt:lpstr>Additional Programs</vt:lpstr>
      <vt:lpstr>Encouraging Conservation</vt:lpstr>
      <vt:lpstr>PowerPoint Presentation</vt:lpstr>
      <vt:lpstr>Partners for Fish and Wildlife Program</vt:lpstr>
      <vt:lpstr>Mission</vt:lpstr>
      <vt:lpstr>WHO</vt:lpstr>
      <vt:lpstr>What we do</vt:lpstr>
      <vt:lpstr>Where</vt:lpstr>
      <vt:lpstr>PowerPoint Presentation</vt:lpstr>
      <vt:lpstr>HOW</vt:lpstr>
      <vt:lpstr>NGOs and Friends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Programmatic Requirements</vt:lpstr>
      <vt:lpstr>Questions?</vt:lpstr>
      <vt:lpstr>Illinois Department of Transportation</vt:lpstr>
      <vt:lpstr>PowerPoint Presentation</vt:lpstr>
      <vt:lpstr>Prescribed Burning Mowing Weed/brush Control</vt:lpstr>
      <vt:lpstr>PowerPoint Presentation</vt:lpstr>
      <vt:lpstr>PowerPoint Presentation</vt:lpstr>
      <vt:lpstr>PowerPoint Presentation</vt:lpstr>
      <vt:lpstr>Early detection of infestations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30x30 Listening Session 3 Presentation</dc:title>
  <dc:creator>Hinz, Leon</dc:creator>
  <cp:lastModifiedBy>Lynch, Michael</cp:lastModifiedBy>
  <cp:revision>33</cp:revision>
  <dcterms:modified xsi:type="dcterms:W3CDTF">2022-03-31T16:04:18Z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0x0101005FA6B961FD2BB848B18A7047A9942BB0</vt:lpwstr>
  </property>
</Properties>
</file>