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ppt/notesSlides/notesSlide263.xml" ContentType="application/vnd.openxmlformats-officedocument.presentationml.notesSlide+xml"/>
  <Override PartName="/ppt/notesSlides/notesSlide264.xml" ContentType="application/vnd.openxmlformats-officedocument.presentationml.notesSlide+xml"/>
  <Override PartName="/ppt/notesSlides/notesSlide265.xml" ContentType="application/vnd.openxmlformats-officedocument.presentationml.notesSlide+xml"/>
  <Override PartName="/ppt/notesSlides/notesSlide266.xml" ContentType="application/vnd.openxmlformats-officedocument.presentationml.notesSlide+xml"/>
  <Override PartName="/ppt/notesSlides/notesSlide267.xml" ContentType="application/vnd.openxmlformats-officedocument.presentationml.notesSlide+xml"/>
  <Override PartName="/ppt/notesSlides/notesSlide268.xml" ContentType="application/vnd.openxmlformats-officedocument.presentationml.notesSlide+xml"/>
  <Override PartName="/ppt/notesSlides/notesSlide269.xml" ContentType="application/vnd.openxmlformats-officedocument.presentationml.notesSlide+xml"/>
  <Override PartName="/ppt/notesSlides/notesSlide270.xml" ContentType="application/vnd.openxmlformats-officedocument.presentationml.notesSlide+xml"/>
  <Override PartName="/ppt/notesSlides/notesSlide271.xml" ContentType="application/vnd.openxmlformats-officedocument.presentationml.notesSlide+xml"/>
  <Override PartName="/ppt/notesSlides/notesSlide272.xml" ContentType="application/vnd.openxmlformats-officedocument.presentationml.notesSlide+xml"/>
  <Override PartName="/ppt/notesSlides/notesSlide273.xml" ContentType="application/vnd.openxmlformats-officedocument.presentationml.notesSlide+xml"/>
  <Override PartName="/ppt/notesSlides/notesSlide274.xml" ContentType="application/vnd.openxmlformats-officedocument.presentationml.notesSlide+xml"/>
  <Override PartName="/ppt/notesSlides/notesSlide2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897" r:id="rId2"/>
  </p:sldMasterIdLst>
  <p:notesMasterIdLst>
    <p:notesMasterId r:id="rId306"/>
  </p:notesMasterIdLst>
  <p:handoutMasterIdLst>
    <p:handoutMasterId r:id="rId307"/>
  </p:handoutMasterIdLst>
  <p:sldIdLst>
    <p:sldId id="257" r:id="rId3"/>
    <p:sldId id="1686" r:id="rId4"/>
    <p:sldId id="706" r:id="rId5"/>
    <p:sldId id="894" r:id="rId6"/>
    <p:sldId id="895" r:id="rId7"/>
    <p:sldId id="896" r:id="rId8"/>
    <p:sldId id="897" r:id="rId9"/>
    <p:sldId id="898" r:id="rId10"/>
    <p:sldId id="899" r:id="rId11"/>
    <p:sldId id="900" r:id="rId12"/>
    <p:sldId id="901" r:id="rId13"/>
    <p:sldId id="902" r:id="rId14"/>
    <p:sldId id="903" r:id="rId15"/>
    <p:sldId id="904" r:id="rId16"/>
    <p:sldId id="905" r:id="rId17"/>
    <p:sldId id="906" r:id="rId18"/>
    <p:sldId id="907" r:id="rId19"/>
    <p:sldId id="908" r:id="rId20"/>
    <p:sldId id="909" r:id="rId21"/>
    <p:sldId id="910" r:id="rId22"/>
    <p:sldId id="911" r:id="rId23"/>
    <p:sldId id="912" r:id="rId24"/>
    <p:sldId id="913" r:id="rId25"/>
    <p:sldId id="914" r:id="rId26"/>
    <p:sldId id="915" r:id="rId27"/>
    <p:sldId id="916" r:id="rId28"/>
    <p:sldId id="295" r:id="rId29"/>
    <p:sldId id="298" r:id="rId30"/>
    <p:sldId id="300" r:id="rId31"/>
    <p:sldId id="302" r:id="rId32"/>
    <p:sldId id="304" r:id="rId33"/>
    <p:sldId id="790" r:id="rId34"/>
    <p:sldId id="306" r:id="rId35"/>
    <p:sldId id="307" r:id="rId36"/>
    <p:sldId id="659" r:id="rId37"/>
    <p:sldId id="308" r:id="rId38"/>
    <p:sldId id="311" r:id="rId39"/>
    <p:sldId id="316" r:id="rId40"/>
    <p:sldId id="791" r:id="rId41"/>
    <p:sldId id="313" r:id="rId42"/>
    <p:sldId id="315" r:id="rId43"/>
    <p:sldId id="318" r:id="rId44"/>
    <p:sldId id="793" r:id="rId45"/>
    <p:sldId id="792" r:id="rId46"/>
    <p:sldId id="782" r:id="rId47"/>
    <p:sldId id="320" r:id="rId48"/>
    <p:sldId id="794" r:id="rId49"/>
    <p:sldId id="323" r:id="rId50"/>
    <p:sldId id="324" r:id="rId51"/>
    <p:sldId id="326" r:id="rId52"/>
    <p:sldId id="328" r:id="rId53"/>
    <p:sldId id="329" r:id="rId54"/>
    <p:sldId id="331" r:id="rId55"/>
    <p:sldId id="333" r:id="rId56"/>
    <p:sldId id="332" r:id="rId57"/>
    <p:sldId id="335" r:id="rId58"/>
    <p:sldId id="336" r:id="rId59"/>
    <p:sldId id="337" r:id="rId60"/>
    <p:sldId id="339" r:id="rId61"/>
    <p:sldId id="892" r:id="rId62"/>
    <p:sldId id="343" r:id="rId63"/>
    <p:sldId id="344" r:id="rId64"/>
    <p:sldId id="345" r:id="rId65"/>
    <p:sldId id="347" r:id="rId66"/>
    <p:sldId id="348" r:id="rId67"/>
    <p:sldId id="349" r:id="rId68"/>
    <p:sldId id="351" r:id="rId69"/>
    <p:sldId id="710" r:id="rId70"/>
    <p:sldId id="917" r:id="rId71"/>
    <p:sldId id="918" r:id="rId72"/>
    <p:sldId id="1000" r:id="rId73"/>
    <p:sldId id="999" r:id="rId74"/>
    <p:sldId id="1001" r:id="rId75"/>
    <p:sldId id="1002" r:id="rId76"/>
    <p:sldId id="360" r:id="rId77"/>
    <p:sldId id="362" r:id="rId78"/>
    <p:sldId id="366" r:id="rId79"/>
    <p:sldId id="796" r:id="rId80"/>
    <p:sldId id="797" r:id="rId81"/>
    <p:sldId id="798" r:id="rId82"/>
    <p:sldId id="1632" r:id="rId83"/>
    <p:sldId id="1634" r:id="rId84"/>
    <p:sldId id="1635" r:id="rId85"/>
    <p:sldId id="1640" r:id="rId86"/>
    <p:sldId id="1641" r:id="rId87"/>
    <p:sldId id="1636" r:id="rId88"/>
    <p:sldId id="1637" r:id="rId89"/>
    <p:sldId id="1638" r:id="rId90"/>
    <p:sldId id="1639" r:id="rId91"/>
    <p:sldId id="799" r:id="rId92"/>
    <p:sldId id="1647" r:id="rId93"/>
    <p:sldId id="1643" r:id="rId94"/>
    <p:sldId id="1642" r:id="rId95"/>
    <p:sldId id="1644" r:id="rId96"/>
    <p:sldId id="1645" r:id="rId97"/>
    <p:sldId id="1646" r:id="rId98"/>
    <p:sldId id="395" r:id="rId99"/>
    <p:sldId id="398" r:id="rId100"/>
    <p:sldId id="400" r:id="rId101"/>
    <p:sldId id="402" r:id="rId102"/>
    <p:sldId id="404" r:id="rId103"/>
    <p:sldId id="801" r:id="rId104"/>
    <p:sldId id="802" r:id="rId105"/>
    <p:sldId id="803" r:id="rId106"/>
    <p:sldId id="804" r:id="rId107"/>
    <p:sldId id="805" r:id="rId108"/>
    <p:sldId id="806" r:id="rId109"/>
    <p:sldId id="807" r:id="rId110"/>
    <p:sldId id="808" r:id="rId111"/>
    <p:sldId id="809" r:id="rId112"/>
    <p:sldId id="810" r:id="rId113"/>
    <p:sldId id="1648" r:id="rId114"/>
    <p:sldId id="1621" r:id="rId115"/>
    <p:sldId id="1622" r:id="rId116"/>
    <p:sldId id="1623" r:id="rId117"/>
    <p:sldId id="1624" r:id="rId118"/>
    <p:sldId id="1625" r:id="rId119"/>
    <p:sldId id="1626" r:id="rId120"/>
    <p:sldId id="1627" r:id="rId121"/>
    <p:sldId id="1649" r:id="rId122"/>
    <p:sldId id="1650" r:id="rId123"/>
    <p:sldId id="1651" r:id="rId124"/>
    <p:sldId id="1652" r:id="rId125"/>
    <p:sldId id="1653" r:id="rId126"/>
    <p:sldId id="429" r:id="rId127"/>
    <p:sldId id="431" r:id="rId128"/>
    <p:sldId id="433" r:id="rId129"/>
    <p:sldId id="435" r:id="rId130"/>
    <p:sldId id="436" r:id="rId131"/>
    <p:sldId id="439" r:id="rId132"/>
    <p:sldId id="440" r:id="rId133"/>
    <p:sldId id="1654" r:id="rId134"/>
    <p:sldId id="1655" r:id="rId135"/>
    <p:sldId id="442" r:id="rId136"/>
    <p:sldId id="443" r:id="rId137"/>
    <p:sldId id="444" r:id="rId138"/>
    <p:sldId id="445" r:id="rId139"/>
    <p:sldId id="447" r:id="rId140"/>
    <p:sldId id="450" r:id="rId141"/>
    <p:sldId id="451" r:id="rId142"/>
    <p:sldId id="453" r:id="rId143"/>
    <p:sldId id="458" r:id="rId144"/>
    <p:sldId id="459" r:id="rId145"/>
    <p:sldId id="463" r:id="rId146"/>
    <p:sldId id="460" r:id="rId147"/>
    <p:sldId id="811" r:id="rId148"/>
    <p:sldId id="464" r:id="rId149"/>
    <p:sldId id="465" r:id="rId150"/>
    <p:sldId id="466" r:id="rId151"/>
    <p:sldId id="812" r:id="rId152"/>
    <p:sldId id="813" r:id="rId153"/>
    <p:sldId id="814" r:id="rId154"/>
    <p:sldId id="815" r:id="rId155"/>
    <p:sldId id="816" r:id="rId156"/>
    <p:sldId id="817" r:id="rId157"/>
    <p:sldId id="818" r:id="rId158"/>
    <p:sldId id="819" r:id="rId159"/>
    <p:sldId id="820" r:id="rId160"/>
    <p:sldId id="821" r:id="rId161"/>
    <p:sldId id="822" r:id="rId162"/>
    <p:sldId id="823" r:id="rId163"/>
    <p:sldId id="824" r:id="rId164"/>
    <p:sldId id="825" r:id="rId165"/>
    <p:sldId id="1683" r:id="rId166"/>
    <p:sldId id="1684" r:id="rId167"/>
    <p:sldId id="1685" r:id="rId168"/>
    <p:sldId id="1679" r:id="rId169"/>
    <p:sldId id="1680" r:id="rId170"/>
    <p:sldId id="1681" r:id="rId171"/>
    <p:sldId id="1682" r:id="rId172"/>
    <p:sldId id="826" r:id="rId173"/>
    <p:sldId id="827" r:id="rId174"/>
    <p:sldId id="1665" r:id="rId175"/>
    <p:sldId id="1676" r:id="rId176"/>
    <p:sldId id="1677" r:id="rId177"/>
    <p:sldId id="1674" r:id="rId178"/>
    <p:sldId id="1666" r:id="rId179"/>
    <p:sldId id="1671" r:id="rId180"/>
    <p:sldId id="1667" r:id="rId181"/>
    <p:sldId id="1670" r:id="rId182"/>
    <p:sldId id="1675" r:id="rId183"/>
    <p:sldId id="1668" r:id="rId184"/>
    <p:sldId id="831" r:id="rId185"/>
    <p:sldId id="832" r:id="rId186"/>
    <p:sldId id="833" r:id="rId187"/>
    <p:sldId id="834" r:id="rId188"/>
    <p:sldId id="835" r:id="rId189"/>
    <p:sldId id="836" r:id="rId190"/>
    <p:sldId id="837" r:id="rId191"/>
    <p:sldId id="838" r:id="rId192"/>
    <p:sldId id="839" r:id="rId193"/>
    <p:sldId id="840" r:id="rId194"/>
    <p:sldId id="514" r:id="rId195"/>
    <p:sldId id="841" r:id="rId196"/>
    <p:sldId id="518" r:id="rId197"/>
    <p:sldId id="520" r:id="rId198"/>
    <p:sldId id="842" r:id="rId199"/>
    <p:sldId id="843" r:id="rId200"/>
    <p:sldId id="844" r:id="rId201"/>
    <p:sldId id="845" r:id="rId202"/>
    <p:sldId id="846" r:id="rId203"/>
    <p:sldId id="847" r:id="rId204"/>
    <p:sldId id="848" r:id="rId205"/>
    <p:sldId id="849" r:id="rId206"/>
    <p:sldId id="850" r:id="rId207"/>
    <p:sldId id="528" r:id="rId208"/>
    <p:sldId id="851" r:id="rId209"/>
    <p:sldId id="530" r:id="rId210"/>
    <p:sldId id="852" r:id="rId211"/>
    <p:sldId id="853" r:id="rId212"/>
    <p:sldId id="854" r:id="rId213"/>
    <p:sldId id="855" r:id="rId214"/>
    <p:sldId id="539" r:id="rId215"/>
    <p:sldId id="857" r:id="rId216"/>
    <p:sldId id="858" r:id="rId217"/>
    <p:sldId id="859" r:id="rId218"/>
    <p:sldId id="860" r:id="rId219"/>
    <p:sldId id="861" r:id="rId220"/>
    <p:sldId id="862" r:id="rId221"/>
    <p:sldId id="863" r:id="rId222"/>
    <p:sldId id="864" r:id="rId223"/>
    <p:sldId id="865" r:id="rId224"/>
    <p:sldId id="725" r:id="rId225"/>
    <p:sldId id="726" r:id="rId226"/>
    <p:sldId id="727" r:id="rId227"/>
    <p:sldId id="728" r:id="rId228"/>
    <p:sldId id="729" r:id="rId229"/>
    <p:sldId id="730" r:id="rId230"/>
    <p:sldId id="731" r:id="rId231"/>
    <p:sldId id="732" r:id="rId232"/>
    <p:sldId id="733" r:id="rId233"/>
    <p:sldId id="866" r:id="rId234"/>
    <p:sldId id="867" r:id="rId235"/>
    <p:sldId id="868" r:id="rId236"/>
    <p:sldId id="869" r:id="rId237"/>
    <p:sldId id="736" r:id="rId238"/>
    <p:sldId id="870" r:id="rId239"/>
    <p:sldId id="1662" r:id="rId240"/>
    <p:sldId id="1663" r:id="rId241"/>
    <p:sldId id="738" r:id="rId242"/>
    <p:sldId id="739" r:id="rId243"/>
    <p:sldId id="740" r:id="rId244"/>
    <p:sldId id="871" r:id="rId245"/>
    <p:sldId id="872" r:id="rId246"/>
    <p:sldId id="742" r:id="rId247"/>
    <p:sldId id="873" r:id="rId248"/>
    <p:sldId id="744" r:id="rId249"/>
    <p:sldId id="745" r:id="rId250"/>
    <p:sldId id="874" r:id="rId251"/>
    <p:sldId id="875" r:id="rId252"/>
    <p:sldId id="876" r:id="rId253"/>
    <p:sldId id="877" r:id="rId254"/>
    <p:sldId id="751" r:id="rId255"/>
    <p:sldId id="878" r:id="rId256"/>
    <p:sldId id="879" r:id="rId257"/>
    <p:sldId id="753" r:id="rId258"/>
    <p:sldId id="754" r:id="rId259"/>
    <p:sldId id="755" r:id="rId260"/>
    <p:sldId id="880" r:id="rId261"/>
    <p:sldId id="759" r:id="rId262"/>
    <p:sldId id="763" r:id="rId263"/>
    <p:sldId id="765" r:id="rId264"/>
    <p:sldId id="766" r:id="rId265"/>
    <p:sldId id="768" r:id="rId266"/>
    <p:sldId id="881" r:id="rId267"/>
    <p:sldId id="770" r:id="rId268"/>
    <p:sldId id="772" r:id="rId269"/>
    <p:sldId id="773" r:id="rId270"/>
    <p:sldId id="775" r:id="rId271"/>
    <p:sldId id="776" r:id="rId272"/>
    <p:sldId id="778" r:id="rId273"/>
    <p:sldId id="626" r:id="rId274"/>
    <p:sldId id="627" r:id="rId275"/>
    <p:sldId id="629" r:id="rId276"/>
    <p:sldId id="780" r:id="rId277"/>
    <p:sldId id="883" r:id="rId278"/>
    <p:sldId id="884" r:id="rId279"/>
    <p:sldId id="885" r:id="rId280"/>
    <p:sldId id="886" r:id="rId281"/>
    <p:sldId id="633" r:id="rId282"/>
    <p:sldId id="887" r:id="rId283"/>
    <p:sldId id="634" r:id="rId284"/>
    <p:sldId id="635" r:id="rId285"/>
    <p:sldId id="637" r:id="rId286"/>
    <p:sldId id="888" r:id="rId287"/>
    <p:sldId id="639" r:id="rId288"/>
    <p:sldId id="640" r:id="rId289"/>
    <p:sldId id="889" r:id="rId290"/>
    <p:sldId id="643" r:id="rId291"/>
    <p:sldId id="644" r:id="rId292"/>
    <p:sldId id="890" r:id="rId293"/>
    <p:sldId id="647" r:id="rId294"/>
    <p:sldId id="648" r:id="rId295"/>
    <p:sldId id="891" r:id="rId296"/>
    <p:sldId id="649" r:id="rId297"/>
    <p:sldId id="650" r:id="rId298"/>
    <p:sldId id="651" r:id="rId299"/>
    <p:sldId id="652" r:id="rId300"/>
    <p:sldId id="653" r:id="rId301"/>
    <p:sldId id="654" r:id="rId302"/>
    <p:sldId id="655" r:id="rId303"/>
    <p:sldId id="656" r:id="rId304"/>
    <p:sldId id="657" r:id="rId305"/>
  </p:sldIdLst>
  <p:sldSz cx="9144000" cy="6858000" type="screen4x3"/>
  <p:notesSz cx="6934200" cy="9232900"/>
  <p:custDataLst>
    <p:tags r:id="rId308"/>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08">
          <p15:clr>
            <a:srgbClr val="A4A3A4"/>
          </p15:clr>
        </p15:guide>
        <p15:guide id="2" pos="218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CC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232" autoAdjust="0"/>
    <p:restoredTop sz="94966" autoAdjust="0"/>
  </p:normalViewPr>
  <p:slideViewPr>
    <p:cSldViewPr>
      <p:cViewPr varScale="1">
        <p:scale>
          <a:sx n="121" d="100"/>
          <a:sy n="121" d="100"/>
        </p:scale>
        <p:origin x="384"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79" d="100"/>
          <a:sy n="79" d="100"/>
        </p:scale>
        <p:origin x="-426" y="-78"/>
      </p:cViewPr>
      <p:guideLst>
        <p:guide orient="horz" pos="2908"/>
        <p:guide pos="2184"/>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99" Type="http://schemas.openxmlformats.org/officeDocument/2006/relationships/slide" Target="slides/slide297.xml"/><Relationship Id="rId21" Type="http://schemas.openxmlformats.org/officeDocument/2006/relationships/slide" Target="slides/slide19.xml"/><Relationship Id="rId63" Type="http://schemas.openxmlformats.org/officeDocument/2006/relationships/slide" Target="slides/slide61.xml"/><Relationship Id="rId159" Type="http://schemas.openxmlformats.org/officeDocument/2006/relationships/slide" Target="slides/slide157.xml"/><Relationship Id="rId170" Type="http://schemas.openxmlformats.org/officeDocument/2006/relationships/slide" Target="slides/slide168.xml"/><Relationship Id="rId226" Type="http://schemas.openxmlformats.org/officeDocument/2006/relationships/slide" Target="slides/slide224.xml"/><Relationship Id="rId268" Type="http://schemas.openxmlformats.org/officeDocument/2006/relationships/slide" Target="slides/slide266.xml"/><Relationship Id="rId32" Type="http://schemas.openxmlformats.org/officeDocument/2006/relationships/slide" Target="slides/slide30.xml"/><Relationship Id="rId74" Type="http://schemas.openxmlformats.org/officeDocument/2006/relationships/slide" Target="slides/slide72.xml"/><Relationship Id="rId128" Type="http://schemas.openxmlformats.org/officeDocument/2006/relationships/slide" Target="slides/slide126.xml"/><Relationship Id="rId5" Type="http://schemas.openxmlformats.org/officeDocument/2006/relationships/slide" Target="slides/slide3.xml"/><Relationship Id="rId181" Type="http://schemas.openxmlformats.org/officeDocument/2006/relationships/slide" Target="slides/slide179.xml"/><Relationship Id="rId237" Type="http://schemas.openxmlformats.org/officeDocument/2006/relationships/slide" Target="slides/slide235.xml"/><Relationship Id="rId279" Type="http://schemas.openxmlformats.org/officeDocument/2006/relationships/slide" Target="slides/slide277.xml"/><Relationship Id="rId43" Type="http://schemas.openxmlformats.org/officeDocument/2006/relationships/slide" Target="slides/slide41.xml"/><Relationship Id="rId139" Type="http://schemas.openxmlformats.org/officeDocument/2006/relationships/slide" Target="slides/slide137.xml"/><Relationship Id="rId290" Type="http://schemas.openxmlformats.org/officeDocument/2006/relationships/slide" Target="slides/slide288.xml"/><Relationship Id="rId304" Type="http://schemas.openxmlformats.org/officeDocument/2006/relationships/slide" Target="slides/slide302.xml"/><Relationship Id="rId85" Type="http://schemas.openxmlformats.org/officeDocument/2006/relationships/slide" Target="slides/slide83.xml"/><Relationship Id="rId150" Type="http://schemas.openxmlformats.org/officeDocument/2006/relationships/slide" Target="slides/slide148.xml"/><Relationship Id="rId192" Type="http://schemas.openxmlformats.org/officeDocument/2006/relationships/slide" Target="slides/slide190.xml"/><Relationship Id="rId206" Type="http://schemas.openxmlformats.org/officeDocument/2006/relationships/slide" Target="slides/slide204.xml"/><Relationship Id="rId248" Type="http://schemas.openxmlformats.org/officeDocument/2006/relationships/slide" Target="slides/slide246.xml"/><Relationship Id="rId12" Type="http://schemas.openxmlformats.org/officeDocument/2006/relationships/slide" Target="slides/slide10.xml"/><Relationship Id="rId108" Type="http://schemas.openxmlformats.org/officeDocument/2006/relationships/slide" Target="slides/slide106.xml"/><Relationship Id="rId54" Type="http://schemas.openxmlformats.org/officeDocument/2006/relationships/slide" Target="slides/slide52.xml"/><Relationship Id="rId96" Type="http://schemas.openxmlformats.org/officeDocument/2006/relationships/slide" Target="slides/slide94.xml"/><Relationship Id="rId161" Type="http://schemas.openxmlformats.org/officeDocument/2006/relationships/slide" Target="slides/slide159.xml"/><Relationship Id="rId217" Type="http://schemas.openxmlformats.org/officeDocument/2006/relationships/slide" Target="slides/slide215.xml"/><Relationship Id="rId259" Type="http://schemas.openxmlformats.org/officeDocument/2006/relationships/slide" Target="slides/slide257.xml"/><Relationship Id="rId23" Type="http://schemas.openxmlformats.org/officeDocument/2006/relationships/slide" Target="slides/slide21.xml"/><Relationship Id="rId119" Type="http://schemas.openxmlformats.org/officeDocument/2006/relationships/slide" Target="slides/slide117.xml"/><Relationship Id="rId270" Type="http://schemas.openxmlformats.org/officeDocument/2006/relationships/slide" Target="slides/slide268.xml"/><Relationship Id="rId44" Type="http://schemas.openxmlformats.org/officeDocument/2006/relationships/slide" Target="slides/slide42.xml"/><Relationship Id="rId65" Type="http://schemas.openxmlformats.org/officeDocument/2006/relationships/slide" Target="slides/slide63.xml"/><Relationship Id="rId86" Type="http://schemas.openxmlformats.org/officeDocument/2006/relationships/slide" Target="slides/slide84.xml"/><Relationship Id="rId130" Type="http://schemas.openxmlformats.org/officeDocument/2006/relationships/slide" Target="slides/slide128.xml"/><Relationship Id="rId151" Type="http://schemas.openxmlformats.org/officeDocument/2006/relationships/slide" Target="slides/slide149.xml"/><Relationship Id="rId172" Type="http://schemas.openxmlformats.org/officeDocument/2006/relationships/slide" Target="slides/slide170.xml"/><Relationship Id="rId193" Type="http://schemas.openxmlformats.org/officeDocument/2006/relationships/slide" Target="slides/slide191.xml"/><Relationship Id="rId207" Type="http://schemas.openxmlformats.org/officeDocument/2006/relationships/slide" Target="slides/slide205.xml"/><Relationship Id="rId228" Type="http://schemas.openxmlformats.org/officeDocument/2006/relationships/slide" Target="slides/slide226.xml"/><Relationship Id="rId249" Type="http://schemas.openxmlformats.org/officeDocument/2006/relationships/slide" Target="slides/slide247.xml"/><Relationship Id="rId13" Type="http://schemas.openxmlformats.org/officeDocument/2006/relationships/slide" Target="slides/slide11.xml"/><Relationship Id="rId109" Type="http://schemas.openxmlformats.org/officeDocument/2006/relationships/slide" Target="slides/slide107.xml"/><Relationship Id="rId260" Type="http://schemas.openxmlformats.org/officeDocument/2006/relationships/slide" Target="slides/slide258.xml"/><Relationship Id="rId281" Type="http://schemas.openxmlformats.org/officeDocument/2006/relationships/slide" Target="slides/slide279.xml"/><Relationship Id="rId34" Type="http://schemas.openxmlformats.org/officeDocument/2006/relationships/slide" Target="slides/slide32.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20" Type="http://schemas.openxmlformats.org/officeDocument/2006/relationships/slide" Target="slides/slide118.xml"/><Relationship Id="rId141" Type="http://schemas.openxmlformats.org/officeDocument/2006/relationships/slide" Target="slides/slide139.xml"/><Relationship Id="rId7" Type="http://schemas.openxmlformats.org/officeDocument/2006/relationships/slide" Target="slides/slide5.xml"/><Relationship Id="rId162" Type="http://schemas.openxmlformats.org/officeDocument/2006/relationships/slide" Target="slides/slide160.xml"/><Relationship Id="rId183" Type="http://schemas.openxmlformats.org/officeDocument/2006/relationships/slide" Target="slides/slide181.xml"/><Relationship Id="rId218" Type="http://schemas.openxmlformats.org/officeDocument/2006/relationships/slide" Target="slides/slide216.xml"/><Relationship Id="rId239" Type="http://schemas.openxmlformats.org/officeDocument/2006/relationships/slide" Target="slides/slide237.xml"/><Relationship Id="rId250" Type="http://schemas.openxmlformats.org/officeDocument/2006/relationships/slide" Target="slides/slide248.xml"/><Relationship Id="rId271" Type="http://schemas.openxmlformats.org/officeDocument/2006/relationships/slide" Target="slides/slide269.xml"/><Relationship Id="rId292" Type="http://schemas.openxmlformats.org/officeDocument/2006/relationships/slide" Target="slides/slide290.xml"/><Relationship Id="rId306" Type="http://schemas.openxmlformats.org/officeDocument/2006/relationships/notesMaster" Target="notesMasters/notesMaster1.xml"/><Relationship Id="rId24" Type="http://schemas.openxmlformats.org/officeDocument/2006/relationships/slide" Target="slides/slide22.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31" Type="http://schemas.openxmlformats.org/officeDocument/2006/relationships/slide" Target="slides/slide129.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208" Type="http://schemas.openxmlformats.org/officeDocument/2006/relationships/slide" Target="slides/slide206.xml"/><Relationship Id="rId229" Type="http://schemas.openxmlformats.org/officeDocument/2006/relationships/slide" Target="slides/slide227.xml"/><Relationship Id="rId240" Type="http://schemas.openxmlformats.org/officeDocument/2006/relationships/slide" Target="slides/slide238.xml"/><Relationship Id="rId261" Type="http://schemas.openxmlformats.org/officeDocument/2006/relationships/slide" Target="slides/slide259.xml"/><Relationship Id="rId14" Type="http://schemas.openxmlformats.org/officeDocument/2006/relationships/slide" Target="slides/slide12.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282" Type="http://schemas.openxmlformats.org/officeDocument/2006/relationships/slide" Target="slides/slide280.xml"/><Relationship Id="rId8" Type="http://schemas.openxmlformats.org/officeDocument/2006/relationships/slide" Target="slides/slide6.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219" Type="http://schemas.openxmlformats.org/officeDocument/2006/relationships/slide" Target="slides/slide217.xml"/><Relationship Id="rId230" Type="http://schemas.openxmlformats.org/officeDocument/2006/relationships/slide" Target="slides/slide228.xml"/><Relationship Id="rId251" Type="http://schemas.openxmlformats.org/officeDocument/2006/relationships/slide" Target="slides/slide249.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272" Type="http://schemas.openxmlformats.org/officeDocument/2006/relationships/slide" Target="slides/slide270.xml"/><Relationship Id="rId293" Type="http://schemas.openxmlformats.org/officeDocument/2006/relationships/slide" Target="slides/slide291.xml"/><Relationship Id="rId307" Type="http://schemas.openxmlformats.org/officeDocument/2006/relationships/handoutMaster" Target="handoutMasters/handoutMaster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95" Type="http://schemas.openxmlformats.org/officeDocument/2006/relationships/slide" Target="slides/slide193.xml"/><Relationship Id="rId209" Type="http://schemas.openxmlformats.org/officeDocument/2006/relationships/slide" Target="slides/slide207.xml"/><Relationship Id="rId220" Type="http://schemas.openxmlformats.org/officeDocument/2006/relationships/slide" Target="slides/slide218.xml"/><Relationship Id="rId241" Type="http://schemas.openxmlformats.org/officeDocument/2006/relationships/slide" Target="slides/slide239.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262" Type="http://schemas.openxmlformats.org/officeDocument/2006/relationships/slide" Target="slides/slide260.xml"/><Relationship Id="rId283" Type="http://schemas.openxmlformats.org/officeDocument/2006/relationships/slide" Target="slides/slide281.xml"/><Relationship Id="rId78" Type="http://schemas.openxmlformats.org/officeDocument/2006/relationships/slide" Target="slides/slide76.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64" Type="http://schemas.openxmlformats.org/officeDocument/2006/relationships/slide" Target="slides/slide162.xml"/><Relationship Id="rId185" Type="http://schemas.openxmlformats.org/officeDocument/2006/relationships/slide" Target="slides/slide183.xml"/><Relationship Id="rId9" Type="http://schemas.openxmlformats.org/officeDocument/2006/relationships/slide" Target="slides/slide7.xml"/><Relationship Id="rId210" Type="http://schemas.openxmlformats.org/officeDocument/2006/relationships/slide" Target="slides/slide208.xml"/><Relationship Id="rId26" Type="http://schemas.openxmlformats.org/officeDocument/2006/relationships/slide" Target="slides/slide24.xml"/><Relationship Id="rId231" Type="http://schemas.openxmlformats.org/officeDocument/2006/relationships/slide" Target="slides/slide229.xml"/><Relationship Id="rId252" Type="http://schemas.openxmlformats.org/officeDocument/2006/relationships/slide" Target="slides/slide250.xml"/><Relationship Id="rId273" Type="http://schemas.openxmlformats.org/officeDocument/2006/relationships/slide" Target="slides/slide271.xml"/><Relationship Id="rId294" Type="http://schemas.openxmlformats.org/officeDocument/2006/relationships/slide" Target="slides/slide292.xml"/><Relationship Id="rId308" Type="http://schemas.openxmlformats.org/officeDocument/2006/relationships/tags" Target="tags/tag1.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221" Type="http://schemas.openxmlformats.org/officeDocument/2006/relationships/slide" Target="slides/slide219.xml"/><Relationship Id="rId242" Type="http://schemas.openxmlformats.org/officeDocument/2006/relationships/slide" Target="slides/slide240.xml"/><Relationship Id="rId263" Type="http://schemas.openxmlformats.org/officeDocument/2006/relationships/slide" Target="slides/slide261.xml"/><Relationship Id="rId284" Type="http://schemas.openxmlformats.org/officeDocument/2006/relationships/slide" Target="slides/slide282.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11" Type="http://schemas.openxmlformats.org/officeDocument/2006/relationships/slide" Target="slides/slide209.xml"/><Relationship Id="rId232" Type="http://schemas.openxmlformats.org/officeDocument/2006/relationships/slide" Target="slides/slide230.xml"/><Relationship Id="rId253" Type="http://schemas.openxmlformats.org/officeDocument/2006/relationships/slide" Target="slides/slide251.xml"/><Relationship Id="rId274" Type="http://schemas.openxmlformats.org/officeDocument/2006/relationships/slide" Target="slides/slide272.xml"/><Relationship Id="rId295" Type="http://schemas.openxmlformats.org/officeDocument/2006/relationships/slide" Target="slides/slide293.xml"/><Relationship Id="rId309" Type="http://schemas.openxmlformats.org/officeDocument/2006/relationships/presProps" Target="presProps.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 Id="rId201" Type="http://schemas.openxmlformats.org/officeDocument/2006/relationships/slide" Target="slides/slide199.xml"/><Relationship Id="rId222" Type="http://schemas.openxmlformats.org/officeDocument/2006/relationships/slide" Target="slides/slide220.xml"/><Relationship Id="rId243" Type="http://schemas.openxmlformats.org/officeDocument/2006/relationships/slide" Target="slides/slide241.xml"/><Relationship Id="rId264" Type="http://schemas.openxmlformats.org/officeDocument/2006/relationships/slide" Target="slides/slide262.xml"/><Relationship Id="rId285" Type="http://schemas.openxmlformats.org/officeDocument/2006/relationships/slide" Target="slides/slide283.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310" Type="http://schemas.openxmlformats.org/officeDocument/2006/relationships/viewProps" Target="viewProps.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slide" Target="slides/slide185.xml"/><Relationship Id="rId1" Type="http://schemas.openxmlformats.org/officeDocument/2006/relationships/slideMaster" Target="slideMasters/slideMaster1.xml"/><Relationship Id="rId212" Type="http://schemas.openxmlformats.org/officeDocument/2006/relationships/slide" Target="slides/slide210.xml"/><Relationship Id="rId233" Type="http://schemas.openxmlformats.org/officeDocument/2006/relationships/slide" Target="slides/slide231.xml"/><Relationship Id="rId254" Type="http://schemas.openxmlformats.org/officeDocument/2006/relationships/slide" Target="slides/slide252.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275" Type="http://schemas.openxmlformats.org/officeDocument/2006/relationships/slide" Target="slides/slide273.xml"/><Relationship Id="rId296" Type="http://schemas.openxmlformats.org/officeDocument/2006/relationships/slide" Target="slides/slide294.xml"/><Relationship Id="rId300" Type="http://schemas.openxmlformats.org/officeDocument/2006/relationships/slide" Target="slides/slide298.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202" Type="http://schemas.openxmlformats.org/officeDocument/2006/relationships/slide" Target="slides/slide200.xml"/><Relationship Id="rId223" Type="http://schemas.openxmlformats.org/officeDocument/2006/relationships/slide" Target="slides/slide221.xml"/><Relationship Id="rId244" Type="http://schemas.openxmlformats.org/officeDocument/2006/relationships/slide" Target="slides/slide242.xml"/><Relationship Id="rId18" Type="http://schemas.openxmlformats.org/officeDocument/2006/relationships/slide" Target="slides/slide16.xml"/><Relationship Id="rId39" Type="http://schemas.openxmlformats.org/officeDocument/2006/relationships/slide" Target="slides/slide37.xml"/><Relationship Id="rId265" Type="http://schemas.openxmlformats.org/officeDocument/2006/relationships/slide" Target="slides/slide263.xml"/><Relationship Id="rId286" Type="http://schemas.openxmlformats.org/officeDocument/2006/relationships/slide" Target="slides/slide284.xml"/><Relationship Id="rId50" Type="http://schemas.openxmlformats.org/officeDocument/2006/relationships/slide" Target="slides/slide48.xml"/><Relationship Id="rId104" Type="http://schemas.openxmlformats.org/officeDocument/2006/relationships/slide" Target="slides/slide102.xml"/><Relationship Id="rId125" Type="http://schemas.openxmlformats.org/officeDocument/2006/relationships/slide" Target="slides/slide123.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311" Type="http://schemas.openxmlformats.org/officeDocument/2006/relationships/theme" Target="theme/theme1.xml"/><Relationship Id="rId71" Type="http://schemas.openxmlformats.org/officeDocument/2006/relationships/slide" Target="slides/slide69.xml"/><Relationship Id="rId92" Type="http://schemas.openxmlformats.org/officeDocument/2006/relationships/slide" Target="slides/slide90.xml"/><Relationship Id="rId213" Type="http://schemas.openxmlformats.org/officeDocument/2006/relationships/slide" Target="slides/slide211.xml"/><Relationship Id="rId234" Type="http://schemas.openxmlformats.org/officeDocument/2006/relationships/slide" Target="slides/slide232.xml"/><Relationship Id="rId2" Type="http://schemas.openxmlformats.org/officeDocument/2006/relationships/slideMaster" Target="slideMasters/slideMaster2.xml"/><Relationship Id="rId29" Type="http://schemas.openxmlformats.org/officeDocument/2006/relationships/slide" Target="slides/slide27.xml"/><Relationship Id="rId255" Type="http://schemas.openxmlformats.org/officeDocument/2006/relationships/slide" Target="slides/slide253.xml"/><Relationship Id="rId276" Type="http://schemas.openxmlformats.org/officeDocument/2006/relationships/slide" Target="slides/slide274.xml"/><Relationship Id="rId297" Type="http://schemas.openxmlformats.org/officeDocument/2006/relationships/slide" Target="slides/slide295.xml"/><Relationship Id="rId40" Type="http://schemas.openxmlformats.org/officeDocument/2006/relationships/slide" Target="slides/slide38.xml"/><Relationship Id="rId115" Type="http://schemas.openxmlformats.org/officeDocument/2006/relationships/slide" Target="slides/slide113.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301" Type="http://schemas.openxmlformats.org/officeDocument/2006/relationships/slide" Target="slides/slide299.xml"/><Relationship Id="rId61" Type="http://schemas.openxmlformats.org/officeDocument/2006/relationships/slide" Target="slides/slide59.xml"/><Relationship Id="rId82" Type="http://schemas.openxmlformats.org/officeDocument/2006/relationships/slide" Target="slides/slide80.xml"/><Relationship Id="rId199" Type="http://schemas.openxmlformats.org/officeDocument/2006/relationships/slide" Target="slides/slide197.xml"/><Relationship Id="rId203" Type="http://schemas.openxmlformats.org/officeDocument/2006/relationships/slide" Target="slides/slide201.xml"/><Relationship Id="rId19" Type="http://schemas.openxmlformats.org/officeDocument/2006/relationships/slide" Target="slides/slide17.xml"/><Relationship Id="rId224" Type="http://schemas.openxmlformats.org/officeDocument/2006/relationships/slide" Target="slides/slide222.xml"/><Relationship Id="rId245" Type="http://schemas.openxmlformats.org/officeDocument/2006/relationships/slide" Target="slides/slide243.xml"/><Relationship Id="rId266" Type="http://schemas.openxmlformats.org/officeDocument/2006/relationships/slide" Target="slides/slide264.xml"/><Relationship Id="rId287" Type="http://schemas.openxmlformats.org/officeDocument/2006/relationships/slide" Target="slides/slide285.xml"/><Relationship Id="rId30" Type="http://schemas.openxmlformats.org/officeDocument/2006/relationships/slide" Target="slides/slide2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312" Type="http://schemas.openxmlformats.org/officeDocument/2006/relationships/tableStyles" Target="tableStyles.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189" Type="http://schemas.openxmlformats.org/officeDocument/2006/relationships/slide" Target="slides/slide187.xml"/><Relationship Id="rId3" Type="http://schemas.openxmlformats.org/officeDocument/2006/relationships/slide" Target="slides/slide1.xml"/><Relationship Id="rId214" Type="http://schemas.openxmlformats.org/officeDocument/2006/relationships/slide" Target="slides/slide212.xml"/><Relationship Id="rId235" Type="http://schemas.openxmlformats.org/officeDocument/2006/relationships/slide" Target="slides/slide233.xml"/><Relationship Id="rId256" Type="http://schemas.openxmlformats.org/officeDocument/2006/relationships/slide" Target="slides/slide254.xml"/><Relationship Id="rId277" Type="http://schemas.openxmlformats.org/officeDocument/2006/relationships/slide" Target="slides/slide275.xml"/><Relationship Id="rId298" Type="http://schemas.openxmlformats.org/officeDocument/2006/relationships/slide" Target="slides/slide296.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302" Type="http://schemas.openxmlformats.org/officeDocument/2006/relationships/slide" Target="slides/slide300.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179" Type="http://schemas.openxmlformats.org/officeDocument/2006/relationships/slide" Target="slides/slide177.xml"/><Relationship Id="rId190" Type="http://schemas.openxmlformats.org/officeDocument/2006/relationships/slide" Target="slides/slide188.xml"/><Relationship Id="rId204" Type="http://schemas.openxmlformats.org/officeDocument/2006/relationships/slide" Target="slides/slide202.xml"/><Relationship Id="rId225" Type="http://schemas.openxmlformats.org/officeDocument/2006/relationships/slide" Target="slides/slide223.xml"/><Relationship Id="rId246" Type="http://schemas.openxmlformats.org/officeDocument/2006/relationships/slide" Target="slides/slide244.xml"/><Relationship Id="rId267" Type="http://schemas.openxmlformats.org/officeDocument/2006/relationships/slide" Target="slides/slide265.xml"/><Relationship Id="rId288" Type="http://schemas.openxmlformats.org/officeDocument/2006/relationships/slide" Target="slides/slide286.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94" Type="http://schemas.openxmlformats.org/officeDocument/2006/relationships/slide" Target="slides/slide92.xml"/><Relationship Id="rId148" Type="http://schemas.openxmlformats.org/officeDocument/2006/relationships/slide" Target="slides/slide146.xml"/><Relationship Id="rId169" Type="http://schemas.openxmlformats.org/officeDocument/2006/relationships/slide" Target="slides/slide167.xml"/><Relationship Id="rId4" Type="http://schemas.openxmlformats.org/officeDocument/2006/relationships/slide" Target="slides/slide2.xml"/><Relationship Id="rId180" Type="http://schemas.openxmlformats.org/officeDocument/2006/relationships/slide" Target="slides/slide178.xml"/><Relationship Id="rId215" Type="http://schemas.openxmlformats.org/officeDocument/2006/relationships/slide" Target="slides/slide213.xml"/><Relationship Id="rId236" Type="http://schemas.openxmlformats.org/officeDocument/2006/relationships/slide" Target="slides/slide234.xml"/><Relationship Id="rId257" Type="http://schemas.openxmlformats.org/officeDocument/2006/relationships/slide" Target="slides/slide255.xml"/><Relationship Id="rId278" Type="http://schemas.openxmlformats.org/officeDocument/2006/relationships/slide" Target="slides/slide276.xml"/><Relationship Id="rId303" Type="http://schemas.openxmlformats.org/officeDocument/2006/relationships/slide" Target="slides/slide301.xml"/><Relationship Id="rId42" Type="http://schemas.openxmlformats.org/officeDocument/2006/relationships/slide" Target="slides/slide40.xml"/><Relationship Id="rId84" Type="http://schemas.openxmlformats.org/officeDocument/2006/relationships/slide" Target="slides/slide82.xml"/><Relationship Id="rId138" Type="http://schemas.openxmlformats.org/officeDocument/2006/relationships/slide" Target="slides/slide136.xml"/><Relationship Id="rId191" Type="http://schemas.openxmlformats.org/officeDocument/2006/relationships/slide" Target="slides/slide189.xml"/><Relationship Id="rId205" Type="http://schemas.openxmlformats.org/officeDocument/2006/relationships/slide" Target="slides/slide203.xml"/><Relationship Id="rId247" Type="http://schemas.openxmlformats.org/officeDocument/2006/relationships/slide" Target="slides/slide245.xml"/><Relationship Id="rId107" Type="http://schemas.openxmlformats.org/officeDocument/2006/relationships/slide" Target="slides/slide105.xml"/><Relationship Id="rId289" Type="http://schemas.openxmlformats.org/officeDocument/2006/relationships/slide" Target="slides/slide287.xml"/><Relationship Id="rId11" Type="http://schemas.openxmlformats.org/officeDocument/2006/relationships/slide" Target="slides/slide9.xml"/><Relationship Id="rId53" Type="http://schemas.openxmlformats.org/officeDocument/2006/relationships/slide" Target="slides/slide51.xml"/><Relationship Id="rId149" Type="http://schemas.openxmlformats.org/officeDocument/2006/relationships/slide" Target="slides/slide147.xml"/><Relationship Id="rId95" Type="http://schemas.openxmlformats.org/officeDocument/2006/relationships/slide" Target="slides/slide93.xml"/><Relationship Id="rId160" Type="http://schemas.openxmlformats.org/officeDocument/2006/relationships/slide" Target="slides/slide158.xml"/><Relationship Id="rId216" Type="http://schemas.openxmlformats.org/officeDocument/2006/relationships/slide" Target="slides/slide214.xml"/><Relationship Id="rId258" Type="http://schemas.openxmlformats.org/officeDocument/2006/relationships/slide" Target="slides/slide256.xml"/><Relationship Id="rId22" Type="http://schemas.openxmlformats.org/officeDocument/2006/relationships/slide" Target="slides/slide20.xml"/><Relationship Id="rId64" Type="http://schemas.openxmlformats.org/officeDocument/2006/relationships/slide" Target="slides/slide62.xml"/><Relationship Id="rId118" Type="http://schemas.openxmlformats.org/officeDocument/2006/relationships/slide" Target="slides/slide116.xml"/><Relationship Id="rId171" Type="http://schemas.openxmlformats.org/officeDocument/2006/relationships/slide" Target="slides/slide169.xml"/><Relationship Id="rId227" Type="http://schemas.openxmlformats.org/officeDocument/2006/relationships/slide" Target="slides/slide225.xml"/><Relationship Id="rId269" Type="http://schemas.openxmlformats.org/officeDocument/2006/relationships/slide" Target="slides/slide267.xml"/><Relationship Id="rId33" Type="http://schemas.openxmlformats.org/officeDocument/2006/relationships/slide" Target="slides/slide31.xml"/><Relationship Id="rId129" Type="http://schemas.openxmlformats.org/officeDocument/2006/relationships/slide" Target="slides/slide127.xml"/><Relationship Id="rId280" Type="http://schemas.openxmlformats.org/officeDocument/2006/relationships/slide" Target="slides/slide278.xml"/><Relationship Id="rId75" Type="http://schemas.openxmlformats.org/officeDocument/2006/relationships/slide" Target="slides/slide73.xml"/><Relationship Id="rId140" Type="http://schemas.openxmlformats.org/officeDocument/2006/relationships/slide" Target="slides/slide138.xml"/><Relationship Id="rId182" Type="http://schemas.openxmlformats.org/officeDocument/2006/relationships/slide" Target="slides/slide180.xml"/><Relationship Id="rId6" Type="http://schemas.openxmlformats.org/officeDocument/2006/relationships/slide" Target="slides/slide4.xml"/><Relationship Id="rId238" Type="http://schemas.openxmlformats.org/officeDocument/2006/relationships/slide" Target="slides/slide236.xml"/><Relationship Id="rId291" Type="http://schemas.openxmlformats.org/officeDocument/2006/relationships/slide" Target="slides/slide289.xml"/><Relationship Id="rId305" Type="http://schemas.openxmlformats.org/officeDocument/2006/relationships/slide" Target="slides/slide30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5138" cy="461963"/>
          </a:xfrm>
          <a:prstGeom prst="rect">
            <a:avLst/>
          </a:prstGeom>
        </p:spPr>
        <p:txBody>
          <a:bodyPr vert="horz" lIns="92382" tIns="46191" rIns="92382" bIns="46191" rtlCol="0"/>
          <a:lstStyle>
            <a:lvl1pPr algn="l">
              <a:defRPr sz="1200"/>
            </a:lvl1pPr>
          </a:lstStyle>
          <a:p>
            <a:pPr>
              <a:defRPr/>
            </a:pPr>
            <a:endParaRPr lang="en-US" dirty="0"/>
          </a:p>
        </p:txBody>
      </p:sp>
      <p:sp>
        <p:nvSpPr>
          <p:cNvPr id="3" name="Date Placeholder 2"/>
          <p:cNvSpPr>
            <a:spLocks noGrp="1"/>
          </p:cNvSpPr>
          <p:nvPr>
            <p:ph type="dt" sz="quarter" idx="1"/>
          </p:nvPr>
        </p:nvSpPr>
        <p:spPr>
          <a:xfrm>
            <a:off x="3927475" y="0"/>
            <a:ext cx="3005138" cy="461963"/>
          </a:xfrm>
          <a:prstGeom prst="rect">
            <a:avLst/>
          </a:prstGeom>
        </p:spPr>
        <p:txBody>
          <a:bodyPr vert="horz" lIns="92382" tIns="46191" rIns="92382" bIns="46191" rtlCol="0"/>
          <a:lstStyle>
            <a:lvl1pPr algn="r">
              <a:defRPr sz="1200"/>
            </a:lvl1pPr>
          </a:lstStyle>
          <a:p>
            <a:pPr>
              <a:defRPr/>
            </a:pPr>
            <a:fld id="{3A16939F-587A-4240-9331-12CB620FADB4}" type="datetimeFigureOut">
              <a:rPr lang="en-US"/>
              <a:pPr>
                <a:defRPr/>
              </a:pPr>
              <a:t>3/31/23</a:t>
            </a:fld>
            <a:endParaRPr lang="en-US" dirty="0"/>
          </a:p>
        </p:txBody>
      </p:sp>
      <p:sp>
        <p:nvSpPr>
          <p:cNvPr id="4" name="Footer Placeholder 3"/>
          <p:cNvSpPr>
            <a:spLocks noGrp="1"/>
          </p:cNvSpPr>
          <p:nvPr>
            <p:ph type="ftr" sz="quarter" idx="2"/>
          </p:nvPr>
        </p:nvSpPr>
        <p:spPr>
          <a:xfrm>
            <a:off x="0" y="8769350"/>
            <a:ext cx="3005138" cy="461963"/>
          </a:xfrm>
          <a:prstGeom prst="rect">
            <a:avLst/>
          </a:prstGeom>
        </p:spPr>
        <p:txBody>
          <a:bodyPr vert="horz" lIns="92382" tIns="46191" rIns="92382" bIns="46191" rtlCol="0" anchor="b"/>
          <a:lstStyle>
            <a:lvl1pPr algn="l">
              <a:defRPr sz="1200"/>
            </a:lvl1pPr>
          </a:lstStyle>
          <a:p>
            <a:pPr>
              <a:defRPr/>
            </a:pPr>
            <a:endParaRPr lang="en-US" dirty="0"/>
          </a:p>
        </p:txBody>
      </p:sp>
      <p:sp>
        <p:nvSpPr>
          <p:cNvPr id="5" name="Slide Number Placeholder 4"/>
          <p:cNvSpPr>
            <a:spLocks noGrp="1"/>
          </p:cNvSpPr>
          <p:nvPr>
            <p:ph type="sldNum" sz="quarter" idx="3"/>
          </p:nvPr>
        </p:nvSpPr>
        <p:spPr>
          <a:xfrm>
            <a:off x="3927475" y="8769350"/>
            <a:ext cx="3005138" cy="461963"/>
          </a:xfrm>
          <a:prstGeom prst="rect">
            <a:avLst/>
          </a:prstGeom>
        </p:spPr>
        <p:txBody>
          <a:bodyPr vert="horz" lIns="92382" tIns="46191" rIns="92382" bIns="46191" rtlCol="0" anchor="b"/>
          <a:lstStyle>
            <a:lvl1pPr algn="r">
              <a:defRPr sz="1200"/>
            </a:lvl1pPr>
          </a:lstStyle>
          <a:p>
            <a:pPr>
              <a:defRPr/>
            </a:pPr>
            <a:fld id="{5E60B868-95F8-47B3-A673-827DBA03BE82}" type="slidenum">
              <a:rPr lang="en-US"/>
              <a:pPr>
                <a:defRPr/>
              </a:pPr>
              <a:t>‹#›</a:t>
            </a:fld>
            <a:endParaRPr lang="en-US" dirty="0"/>
          </a:p>
        </p:txBody>
      </p:sp>
    </p:spTree>
    <p:extLst>
      <p:ext uri="{BB962C8B-B14F-4D97-AF65-F5344CB8AC3E}">
        <p14:creationId xmlns:p14="http://schemas.microsoft.com/office/powerpoint/2010/main" val="31817331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5138" cy="461963"/>
          </a:xfrm>
          <a:prstGeom prst="rect">
            <a:avLst/>
          </a:prstGeom>
        </p:spPr>
        <p:txBody>
          <a:bodyPr vert="horz" lIns="92382" tIns="46191" rIns="92382" bIns="46191" rtlCol="0"/>
          <a:lstStyle>
            <a:lvl1pPr algn="l">
              <a:defRPr sz="1200"/>
            </a:lvl1pPr>
          </a:lstStyle>
          <a:p>
            <a:pPr>
              <a:defRPr/>
            </a:pPr>
            <a:endParaRPr lang="en-US" dirty="0"/>
          </a:p>
        </p:txBody>
      </p:sp>
      <p:sp>
        <p:nvSpPr>
          <p:cNvPr id="3" name="Date Placeholder 2"/>
          <p:cNvSpPr>
            <a:spLocks noGrp="1"/>
          </p:cNvSpPr>
          <p:nvPr>
            <p:ph type="dt" idx="1"/>
          </p:nvPr>
        </p:nvSpPr>
        <p:spPr>
          <a:xfrm>
            <a:off x="3927475" y="0"/>
            <a:ext cx="3005138" cy="461963"/>
          </a:xfrm>
          <a:prstGeom prst="rect">
            <a:avLst/>
          </a:prstGeom>
        </p:spPr>
        <p:txBody>
          <a:bodyPr vert="horz" lIns="92382" tIns="46191" rIns="92382" bIns="46191" rtlCol="0"/>
          <a:lstStyle>
            <a:lvl1pPr algn="r">
              <a:defRPr sz="1200"/>
            </a:lvl1pPr>
          </a:lstStyle>
          <a:p>
            <a:pPr>
              <a:defRPr/>
            </a:pPr>
            <a:fld id="{105DC350-CFCE-441F-8332-6289CB07CF7D}" type="datetimeFigureOut">
              <a:rPr lang="en-US"/>
              <a:pPr>
                <a:defRPr/>
              </a:pPr>
              <a:t>3/31/23</a:t>
            </a:fld>
            <a:endParaRPr lang="en-US" dirty="0"/>
          </a:p>
        </p:txBody>
      </p:sp>
      <p:sp>
        <p:nvSpPr>
          <p:cNvPr id="4" name="Slide Image Placeholder 3"/>
          <p:cNvSpPr>
            <a:spLocks noGrp="1" noRot="1" noChangeAspect="1"/>
          </p:cNvSpPr>
          <p:nvPr>
            <p:ph type="sldImg" idx="2"/>
          </p:nvPr>
        </p:nvSpPr>
        <p:spPr>
          <a:xfrm>
            <a:off x="1158875" y="692150"/>
            <a:ext cx="4616450" cy="3462338"/>
          </a:xfrm>
          <a:prstGeom prst="rect">
            <a:avLst/>
          </a:prstGeom>
          <a:noFill/>
          <a:ln w="12700">
            <a:solidFill>
              <a:prstClr val="black"/>
            </a:solidFill>
          </a:ln>
        </p:spPr>
        <p:txBody>
          <a:bodyPr vert="horz" lIns="92382" tIns="46191" rIns="92382" bIns="46191" rtlCol="0" anchor="ctr"/>
          <a:lstStyle/>
          <a:p>
            <a:pPr lvl="0"/>
            <a:endParaRPr lang="en-US" noProof="0" dirty="0"/>
          </a:p>
        </p:txBody>
      </p:sp>
      <p:sp>
        <p:nvSpPr>
          <p:cNvPr id="5" name="Notes Placeholder 4"/>
          <p:cNvSpPr>
            <a:spLocks noGrp="1"/>
          </p:cNvSpPr>
          <p:nvPr>
            <p:ph type="body" sz="quarter" idx="3"/>
          </p:nvPr>
        </p:nvSpPr>
        <p:spPr>
          <a:xfrm>
            <a:off x="693738" y="4386263"/>
            <a:ext cx="5546725" cy="4154487"/>
          </a:xfrm>
          <a:prstGeom prst="rect">
            <a:avLst/>
          </a:prstGeom>
        </p:spPr>
        <p:txBody>
          <a:bodyPr vert="horz" lIns="92382" tIns="46191" rIns="92382" bIns="46191"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769350"/>
            <a:ext cx="3005138" cy="461963"/>
          </a:xfrm>
          <a:prstGeom prst="rect">
            <a:avLst/>
          </a:prstGeom>
        </p:spPr>
        <p:txBody>
          <a:bodyPr vert="horz" lIns="92382" tIns="46191" rIns="92382" bIns="46191" rtlCol="0" anchor="b"/>
          <a:lstStyle>
            <a:lvl1pPr algn="l">
              <a:defRPr sz="1200"/>
            </a:lvl1pPr>
          </a:lstStyle>
          <a:p>
            <a:pPr>
              <a:defRPr/>
            </a:pPr>
            <a:endParaRPr lang="en-US" dirty="0"/>
          </a:p>
        </p:txBody>
      </p:sp>
      <p:sp>
        <p:nvSpPr>
          <p:cNvPr id="7" name="Slide Number Placeholder 6"/>
          <p:cNvSpPr>
            <a:spLocks noGrp="1"/>
          </p:cNvSpPr>
          <p:nvPr>
            <p:ph type="sldNum" sz="quarter" idx="5"/>
          </p:nvPr>
        </p:nvSpPr>
        <p:spPr>
          <a:xfrm>
            <a:off x="3927475" y="8769350"/>
            <a:ext cx="3005138" cy="461963"/>
          </a:xfrm>
          <a:prstGeom prst="rect">
            <a:avLst/>
          </a:prstGeom>
        </p:spPr>
        <p:txBody>
          <a:bodyPr vert="horz" lIns="92382" tIns="46191" rIns="92382" bIns="46191" rtlCol="0" anchor="b"/>
          <a:lstStyle>
            <a:lvl1pPr algn="r">
              <a:defRPr sz="1200"/>
            </a:lvl1pPr>
          </a:lstStyle>
          <a:p>
            <a:pPr>
              <a:defRPr/>
            </a:pPr>
            <a:fld id="{CEE8CD96-12F0-4F50-8C18-2E4810E31FF5}" type="slidenum">
              <a:rPr lang="en-US"/>
              <a:pPr>
                <a:defRPr/>
              </a:pPr>
              <a:t>‹#›</a:t>
            </a:fld>
            <a:endParaRPr lang="en-US" dirty="0"/>
          </a:p>
        </p:txBody>
      </p:sp>
    </p:spTree>
    <p:extLst>
      <p:ext uri="{BB962C8B-B14F-4D97-AF65-F5344CB8AC3E}">
        <p14:creationId xmlns:p14="http://schemas.microsoft.com/office/powerpoint/2010/main" val="41387120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Slide Image Placeholder 1"/>
          <p:cNvSpPr>
            <a:spLocks noGrp="1" noRot="1" noChangeAspect="1" noTextEdit="1"/>
          </p:cNvSpPr>
          <p:nvPr>
            <p:ph type="sldImg"/>
          </p:nvPr>
        </p:nvSpPr>
        <p:spPr bwMode="auto">
          <a:noFill/>
          <a:ln>
            <a:solidFill>
              <a:srgbClr val="000000"/>
            </a:solidFill>
            <a:miter lim="800000"/>
            <a:headEnd/>
            <a:tailEnd/>
          </a:ln>
        </p:spPr>
      </p:sp>
      <p:sp>
        <p:nvSpPr>
          <p:cNvPr id="30208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3020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3188656-1B52-47C7-9A2B-DC227DE433EF}"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Slide Image Placeholder 1"/>
          <p:cNvSpPr>
            <a:spLocks noGrp="1" noRot="1" noChangeAspect="1" noTextEdit="1"/>
          </p:cNvSpPr>
          <p:nvPr>
            <p:ph type="sldImg"/>
          </p:nvPr>
        </p:nvSpPr>
        <p:spPr bwMode="auto">
          <a:noFill/>
          <a:ln>
            <a:solidFill>
              <a:srgbClr val="000000"/>
            </a:solidFill>
            <a:miter lim="800000"/>
            <a:headEnd/>
            <a:tailEnd/>
          </a:ln>
        </p:spPr>
      </p:sp>
      <p:sp>
        <p:nvSpPr>
          <p:cNvPr id="31129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3113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5D02B17-53B6-4CEB-A10F-AF4A1296AC58}" type="slidenum">
              <a:rPr lang="en-US" smtClean="0"/>
              <a:pPr/>
              <a:t>10</a:t>
            </a:fld>
            <a:endParaRPr lang="en-US" dirty="0"/>
          </a:p>
        </p:txBody>
      </p:sp>
    </p:spTree>
    <p:extLst>
      <p:ext uri="{BB962C8B-B14F-4D97-AF65-F5344CB8AC3E}">
        <p14:creationId xmlns:p14="http://schemas.microsoft.com/office/powerpoint/2010/main" val="347507527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Slide Image Placeholder 1"/>
          <p:cNvSpPr>
            <a:spLocks noGrp="1" noRot="1" noChangeAspect="1" noTextEdit="1"/>
          </p:cNvSpPr>
          <p:nvPr>
            <p:ph type="sldImg"/>
          </p:nvPr>
        </p:nvSpPr>
        <p:spPr bwMode="auto">
          <a:noFill/>
          <a:ln>
            <a:solidFill>
              <a:srgbClr val="000000"/>
            </a:solidFill>
            <a:miter lim="800000"/>
            <a:headEnd/>
            <a:tailEnd/>
          </a:ln>
        </p:spPr>
      </p:sp>
      <p:sp>
        <p:nvSpPr>
          <p:cNvPr id="4239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239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DED61BF-2E7D-40D7-A2E2-C145CA59F580}" type="slidenum">
              <a:rPr lang="en-US" smtClean="0"/>
              <a:pPr/>
              <a:t>124</a:t>
            </a:fld>
            <a:endParaRPr lang="en-US" dirty="0"/>
          </a:p>
        </p:txBody>
      </p:sp>
    </p:spTree>
    <p:extLst>
      <p:ext uri="{BB962C8B-B14F-4D97-AF65-F5344CB8AC3E}">
        <p14:creationId xmlns:p14="http://schemas.microsoft.com/office/powerpoint/2010/main" val="95339090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Slide Image Placeholder 1"/>
          <p:cNvSpPr>
            <a:spLocks noGrp="1" noRot="1" noChangeAspect="1" noTextEdit="1"/>
          </p:cNvSpPr>
          <p:nvPr>
            <p:ph type="sldImg"/>
          </p:nvPr>
        </p:nvSpPr>
        <p:spPr bwMode="auto">
          <a:noFill/>
          <a:ln>
            <a:solidFill>
              <a:srgbClr val="000000"/>
            </a:solidFill>
            <a:miter lim="800000"/>
            <a:headEnd/>
            <a:tailEnd/>
          </a:ln>
        </p:spPr>
      </p:sp>
      <p:sp>
        <p:nvSpPr>
          <p:cNvPr id="4239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239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DED61BF-2E7D-40D7-A2E2-C145CA59F580}" type="slidenum">
              <a:rPr lang="en-US" smtClean="0"/>
              <a:pPr/>
              <a:t>125</a:t>
            </a:fld>
            <a:endParaRPr lang="en-US" dirty="0"/>
          </a:p>
        </p:txBody>
      </p:sp>
    </p:spTree>
    <p:extLst>
      <p:ext uri="{BB962C8B-B14F-4D97-AF65-F5344CB8AC3E}">
        <p14:creationId xmlns:p14="http://schemas.microsoft.com/office/powerpoint/2010/main" val="296350925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2" name="Slide Image Placeholder 1"/>
          <p:cNvSpPr>
            <a:spLocks noGrp="1" noRot="1" noChangeAspect="1" noTextEdit="1"/>
          </p:cNvSpPr>
          <p:nvPr>
            <p:ph type="sldImg"/>
          </p:nvPr>
        </p:nvSpPr>
        <p:spPr bwMode="auto">
          <a:noFill/>
          <a:ln>
            <a:solidFill>
              <a:srgbClr val="000000"/>
            </a:solidFill>
            <a:miter lim="800000"/>
            <a:headEnd/>
            <a:tailEnd/>
          </a:ln>
        </p:spPr>
      </p:sp>
      <p:sp>
        <p:nvSpPr>
          <p:cNvPr id="42496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249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A7ECEDF-2DE4-468B-9635-BBC086B5534F}" type="slidenum">
              <a:rPr lang="en-US" smtClean="0"/>
              <a:pPr/>
              <a:t>126</a:t>
            </a:fld>
            <a:endParaRPr lang="en-US" dirty="0"/>
          </a:p>
        </p:txBody>
      </p:sp>
    </p:spTree>
    <p:extLst>
      <p:ext uri="{BB962C8B-B14F-4D97-AF65-F5344CB8AC3E}">
        <p14:creationId xmlns:p14="http://schemas.microsoft.com/office/powerpoint/2010/main" val="274862517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Slide Image Placeholder 1"/>
          <p:cNvSpPr>
            <a:spLocks noGrp="1" noRot="1" noChangeAspect="1" noTextEdit="1"/>
          </p:cNvSpPr>
          <p:nvPr>
            <p:ph type="sldImg"/>
          </p:nvPr>
        </p:nvSpPr>
        <p:spPr bwMode="auto">
          <a:noFill/>
          <a:ln>
            <a:solidFill>
              <a:srgbClr val="000000"/>
            </a:solidFill>
            <a:miter lim="800000"/>
            <a:headEnd/>
            <a:tailEnd/>
          </a:ln>
        </p:spPr>
      </p:sp>
      <p:sp>
        <p:nvSpPr>
          <p:cNvPr id="42598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259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01CC067-6BE4-43FC-A283-D5BDB098C9B7}" type="slidenum">
              <a:rPr lang="en-US" smtClean="0"/>
              <a:pPr/>
              <a:t>127</a:t>
            </a:fld>
            <a:endParaRPr lang="en-US" dirty="0"/>
          </a:p>
        </p:txBody>
      </p:sp>
    </p:spTree>
    <p:extLst>
      <p:ext uri="{BB962C8B-B14F-4D97-AF65-F5344CB8AC3E}">
        <p14:creationId xmlns:p14="http://schemas.microsoft.com/office/powerpoint/2010/main" val="11651885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10" name="Slide Image Placeholder 1"/>
          <p:cNvSpPr>
            <a:spLocks noGrp="1" noRot="1" noChangeAspect="1" noTextEdit="1"/>
          </p:cNvSpPr>
          <p:nvPr>
            <p:ph type="sldImg"/>
          </p:nvPr>
        </p:nvSpPr>
        <p:spPr bwMode="auto">
          <a:noFill/>
          <a:ln>
            <a:solidFill>
              <a:srgbClr val="000000"/>
            </a:solidFill>
            <a:miter lim="800000"/>
            <a:headEnd/>
            <a:tailEnd/>
          </a:ln>
        </p:spPr>
      </p:sp>
      <p:sp>
        <p:nvSpPr>
          <p:cNvPr id="42701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270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BBCEAD9-BBDD-48B1-BB62-2EEFD49C20C7}" type="slidenum">
              <a:rPr lang="en-US" smtClean="0"/>
              <a:pPr/>
              <a:t>128</a:t>
            </a:fld>
            <a:endParaRPr lang="en-US" dirty="0"/>
          </a:p>
        </p:txBody>
      </p:sp>
    </p:spTree>
    <p:extLst>
      <p:ext uri="{BB962C8B-B14F-4D97-AF65-F5344CB8AC3E}">
        <p14:creationId xmlns:p14="http://schemas.microsoft.com/office/powerpoint/2010/main" val="325335913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4" name="Slide Image Placeholder 1"/>
          <p:cNvSpPr>
            <a:spLocks noGrp="1" noRot="1" noChangeAspect="1" noTextEdit="1"/>
          </p:cNvSpPr>
          <p:nvPr>
            <p:ph type="sldImg"/>
          </p:nvPr>
        </p:nvSpPr>
        <p:spPr bwMode="auto">
          <a:noFill/>
          <a:ln>
            <a:solidFill>
              <a:srgbClr val="000000"/>
            </a:solidFill>
            <a:miter lim="800000"/>
            <a:headEnd/>
            <a:tailEnd/>
          </a:ln>
        </p:spPr>
      </p:sp>
      <p:sp>
        <p:nvSpPr>
          <p:cNvPr id="42803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280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7FB2BD7-7873-40F1-AA5F-785715A451D6}" type="slidenum">
              <a:rPr lang="en-US" smtClean="0"/>
              <a:pPr/>
              <a:t>129</a:t>
            </a:fld>
            <a:endParaRPr lang="en-US" dirty="0"/>
          </a:p>
        </p:txBody>
      </p:sp>
    </p:spTree>
    <p:extLst>
      <p:ext uri="{BB962C8B-B14F-4D97-AF65-F5344CB8AC3E}">
        <p14:creationId xmlns:p14="http://schemas.microsoft.com/office/powerpoint/2010/main" val="268152109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Slide Image Placeholder 1"/>
          <p:cNvSpPr>
            <a:spLocks noGrp="1" noRot="1" noChangeAspect="1" noTextEdit="1"/>
          </p:cNvSpPr>
          <p:nvPr>
            <p:ph type="sldImg"/>
          </p:nvPr>
        </p:nvSpPr>
        <p:spPr bwMode="auto">
          <a:noFill/>
          <a:ln>
            <a:solidFill>
              <a:srgbClr val="000000"/>
            </a:solidFill>
            <a:miter lim="800000"/>
            <a:headEnd/>
            <a:tailEnd/>
          </a:ln>
        </p:spPr>
      </p:sp>
      <p:sp>
        <p:nvSpPr>
          <p:cNvPr id="43008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300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9F0C811-DDF0-4636-ACF1-A26B5C2BF3F9}" type="slidenum">
              <a:rPr lang="en-US" smtClean="0"/>
              <a:pPr/>
              <a:t>130</a:t>
            </a:fld>
            <a:endParaRPr lang="en-US" dirty="0"/>
          </a:p>
        </p:txBody>
      </p:sp>
    </p:spTree>
    <p:extLst>
      <p:ext uri="{BB962C8B-B14F-4D97-AF65-F5344CB8AC3E}">
        <p14:creationId xmlns:p14="http://schemas.microsoft.com/office/powerpoint/2010/main" val="65370999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Slide Image Placeholder 1"/>
          <p:cNvSpPr>
            <a:spLocks noGrp="1" noRot="1" noChangeAspect="1" noTextEdit="1"/>
          </p:cNvSpPr>
          <p:nvPr>
            <p:ph type="sldImg"/>
          </p:nvPr>
        </p:nvSpPr>
        <p:spPr bwMode="auto">
          <a:noFill/>
          <a:ln>
            <a:solidFill>
              <a:srgbClr val="000000"/>
            </a:solidFill>
            <a:miter lim="800000"/>
            <a:headEnd/>
            <a:tailEnd/>
          </a:ln>
        </p:spPr>
      </p:sp>
      <p:sp>
        <p:nvSpPr>
          <p:cNvPr id="43110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311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4FE490E-E7E5-4AA5-A8A4-00D331141563}" type="slidenum">
              <a:rPr lang="en-US" smtClean="0"/>
              <a:pPr/>
              <a:t>131</a:t>
            </a:fld>
            <a:endParaRPr lang="en-US" dirty="0"/>
          </a:p>
        </p:txBody>
      </p:sp>
    </p:spTree>
    <p:extLst>
      <p:ext uri="{BB962C8B-B14F-4D97-AF65-F5344CB8AC3E}">
        <p14:creationId xmlns:p14="http://schemas.microsoft.com/office/powerpoint/2010/main" val="162685482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Slide Image Placeholder 1"/>
          <p:cNvSpPr>
            <a:spLocks noGrp="1" noRot="1" noChangeAspect="1" noTextEdit="1"/>
          </p:cNvSpPr>
          <p:nvPr>
            <p:ph type="sldImg"/>
          </p:nvPr>
        </p:nvSpPr>
        <p:spPr bwMode="auto">
          <a:noFill/>
          <a:ln>
            <a:solidFill>
              <a:srgbClr val="000000"/>
            </a:solidFill>
            <a:miter lim="800000"/>
            <a:headEnd/>
            <a:tailEnd/>
          </a:ln>
        </p:spPr>
      </p:sp>
      <p:sp>
        <p:nvSpPr>
          <p:cNvPr id="43315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331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0A2FE97-EA09-4D71-A288-B93651591ECA}" type="slidenum">
              <a:rPr lang="en-US" smtClean="0"/>
              <a:pPr/>
              <a:t>132</a:t>
            </a:fld>
            <a:endParaRPr lang="en-US" dirty="0"/>
          </a:p>
        </p:txBody>
      </p:sp>
    </p:spTree>
    <p:extLst>
      <p:ext uri="{BB962C8B-B14F-4D97-AF65-F5344CB8AC3E}">
        <p14:creationId xmlns:p14="http://schemas.microsoft.com/office/powerpoint/2010/main" val="233270634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Slide Image Placeholder 1"/>
          <p:cNvSpPr>
            <a:spLocks noGrp="1" noRot="1" noChangeAspect="1" noTextEdit="1"/>
          </p:cNvSpPr>
          <p:nvPr>
            <p:ph type="sldImg"/>
          </p:nvPr>
        </p:nvSpPr>
        <p:spPr bwMode="auto">
          <a:noFill/>
          <a:ln>
            <a:solidFill>
              <a:srgbClr val="000000"/>
            </a:solidFill>
            <a:miter lim="800000"/>
            <a:headEnd/>
            <a:tailEnd/>
          </a:ln>
        </p:spPr>
      </p:sp>
      <p:sp>
        <p:nvSpPr>
          <p:cNvPr id="43315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331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0A2FE97-EA09-4D71-A288-B93651591ECA}" type="slidenum">
              <a:rPr lang="en-US" smtClean="0"/>
              <a:pPr/>
              <a:t>133</a:t>
            </a:fld>
            <a:endParaRPr lang="en-US" dirty="0"/>
          </a:p>
        </p:txBody>
      </p:sp>
    </p:spTree>
    <p:extLst>
      <p:ext uri="{BB962C8B-B14F-4D97-AF65-F5344CB8AC3E}">
        <p14:creationId xmlns:p14="http://schemas.microsoft.com/office/powerpoint/2010/main" val="30639586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Slide Image Placeholder 1"/>
          <p:cNvSpPr>
            <a:spLocks noGrp="1" noRot="1" noChangeAspect="1" noTextEdit="1"/>
          </p:cNvSpPr>
          <p:nvPr>
            <p:ph type="sldImg"/>
          </p:nvPr>
        </p:nvSpPr>
        <p:spPr bwMode="auto">
          <a:noFill/>
          <a:ln>
            <a:solidFill>
              <a:srgbClr val="000000"/>
            </a:solidFill>
            <a:miter lim="800000"/>
            <a:headEnd/>
            <a:tailEnd/>
          </a:ln>
        </p:spPr>
      </p:sp>
      <p:sp>
        <p:nvSpPr>
          <p:cNvPr id="31232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3123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97FCE09-AC97-4B30-9272-CFC001A2EB5C}" type="slidenum">
              <a:rPr lang="en-US" smtClean="0"/>
              <a:pPr/>
              <a:t>11</a:t>
            </a:fld>
            <a:endParaRPr lang="en-US" dirty="0"/>
          </a:p>
        </p:txBody>
      </p:sp>
    </p:spTree>
    <p:extLst>
      <p:ext uri="{BB962C8B-B14F-4D97-AF65-F5344CB8AC3E}">
        <p14:creationId xmlns:p14="http://schemas.microsoft.com/office/powerpoint/2010/main" val="345699343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Slide Image Placeholder 1"/>
          <p:cNvSpPr>
            <a:spLocks noGrp="1" noRot="1" noChangeAspect="1" noTextEdit="1"/>
          </p:cNvSpPr>
          <p:nvPr>
            <p:ph type="sldImg"/>
          </p:nvPr>
        </p:nvSpPr>
        <p:spPr bwMode="auto">
          <a:noFill/>
          <a:ln>
            <a:solidFill>
              <a:srgbClr val="000000"/>
            </a:solidFill>
            <a:miter lim="800000"/>
            <a:headEnd/>
            <a:tailEnd/>
          </a:ln>
        </p:spPr>
      </p:sp>
      <p:sp>
        <p:nvSpPr>
          <p:cNvPr id="43315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331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0A2FE97-EA09-4D71-A288-B93651591ECA}" type="slidenum">
              <a:rPr lang="en-US" smtClean="0"/>
              <a:pPr/>
              <a:t>134</a:t>
            </a:fld>
            <a:endParaRPr lang="en-US" dirty="0"/>
          </a:p>
        </p:txBody>
      </p:sp>
    </p:spTree>
    <p:extLst>
      <p:ext uri="{BB962C8B-B14F-4D97-AF65-F5344CB8AC3E}">
        <p14:creationId xmlns:p14="http://schemas.microsoft.com/office/powerpoint/2010/main" val="336278569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Slide Image Placeholder 1"/>
          <p:cNvSpPr>
            <a:spLocks noGrp="1" noRot="1" noChangeAspect="1" noTextEdit="1"/>
          </p:cNvSpPr>
          <p:nvPr>
            <p:ph type="sldImg"/>
          </p:nvPr>
        </p:nvSpPr>
        <p:spPr bwMode="auto">
          <a:noFill/>
          <a:ln>
            <a:solidFill>
              <a:srgbClr val="000000"/>
            </a:solidFill>
            <a:miter lim="800000"/>
            <a:headEnd/>
            <a:tailEnd/>
          </a:ln>
        </p:spPr>
      </p:sp>
      <p:sp>
        <p:nvSpPr>
          <p:cNvPr id="43417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341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FD9A448-A506-4207-96A8-13903F3D0C67}" type="slidenum">
              <a:rPr lang="en-US" smtClean="0"/>
              <a:pPr/>
              <a:t>135</a:t>
            </a:fld>
            <a:endParaRPr lang="en-US" dirty="0"/>
          </a:p>
        </p:txBody>
      </p:sp>
    </p:spTree>
    <p:extLst>
      <p:ext uri="{BB962C8B-B14F-4D97-AF65-F5344CB8AC3E}">
        <p14:creationId xmlns:p14="http://schemas.microsoft.com/office/powerpoint/2010/main" val="144185743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2" name="Slide Image Placeholder 1"/>
          <p:cNvSpPr>
            <a:spLocks noGrp="1" noRot="1" noChangeAspect="1" noTextEdit="1"/>
          </p:cNvSpPr>
          <p:nvPr>
            <p:ph type="sldImg"/>
          </p:nvPr>
        </p:nvSpPr>
        <p:spPr bwMode="auto">
          <a:noFill/>
          <a:ln>
            <a:solidFill>
              <a:srgbClr val="000000"/>
            </a:solidFill>
            <a:miter lim="800000"/>
            <a:headEnd/>
            <a:tailEnd/>
          </a:ln>
        </p:spPr>
      </p:sp>
      <p:sp>
        <p:nvSpPr>
          <p:cNvPr id="43520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352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C90C320-D246-4C1F-9679-DC6EB9050178}" type="slidenum">
              <a:rPr lang="en-US" smtClean="0"/>
              <a:pPr/>
              <a:t>136</a:t>
            </a:fld>
            <a:endParaRPr lang="en-US" dirty="0"/>
          </a:p>
        </p:txBody>
      </p:sp>
    </p:spTree>
    <p:extLst>
      <p:ext uri="{BB962C8B-B14F-4D97-AF65-F5344CB8AC3E}">
        <p14:creationId xmlns:p14="http://schemas.microsoft.com/office/powerpoint/2010/main" val="368787085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6" name="Slide Image Placeholder 1"/>
          <p:cNvSpPr>
            <a:spLocks noGrp="1" noRot="1" noChangeAspect="1" noTextEdit="1"/>
          </p:cNvSpPr>
          <p:nvPr>
            <p:ph type="sldImg"/>
          </p:nvPr>
        </p:nvSpPr>
        <p:spPr bwMode="auto">
          <a:noFill/>
          <a:ln>
            <a:solidFill>
              <a:srgbClr val="000000"/>
            </a:solidFill>
            <a:miter lim="800000"/>
            <a:headEnd/>
            <a:tailEnd/>
          </a:ln>
        </p:spPr>
      </p:sp>
      <p:sp>
        <p:nvSpPr>
          <p:cNvPr id="43622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362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BDCC82D-34C6-414C-A89D-C0D85CDFEEC3}" type="slidenum">
              <a:rPr lang="en-US" smtClean="0"/>
              <a:pPr/>
              <a:t>137</a:t>
            </a:fld>
            <a:endParaRPr lang="en-US" dirty="0"/>
          </a:p>
        </p:txBody>
      </p:sp>
    </p:spTree>
    <p:extLst>
      <p:ext uri="{BB962C8B-B14F-4D97-AF65-F5344CB8AC3E}">
        <p14:creationId xmlns:p14="http://schemas.microsoft.com/office/powerpoint/2010/main" val="107399622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Slide Image Placeholder 1"/>
          <p:cNvSpPr>
            <a:spLocks noGrp="1" noRot="1" noChangeAspect="1" noTextEdit="1"/>
          </p:cNvSpPr>
          <p:nvPr>
            <p:ph type="sldImg"/>
          </p:nvPr>
        </p:nvSpPr>
        <p:spPr bwMode="auto">
          <a:noFill/>
          <a:ln>
            <a:solidFill>
              <a:srgbClr val="000000"/>
            </a:solidFill>
            <a:miter lim="800000"/>
            <a:headEnd/>
            <a:tailEnd/>
          </a:ln>
        </p:spPr>
      </p:sp>
      <p:sp>
        <p:nvSpPr>
          <p:cNvPr id="43725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372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3EA9C2F-ECC4-45B9-A023-FABADD17368D}" type="slidenum">
              <a:rPr lang="en-US" smtClean="0"/>
              <a:pPr/>
              <a:t>138</a:t>
            </a:fld>
            <a:endParaRPr lang="en-US" dirty="0"/>
          </a:p>
        </p:txBody>
      </p:sp>
    </p:spTree>
    <p:extLst>
      <p:ext uri="{BB962C8B-B14F-4D97-AF65-F5344CB8AC3E}">
        <p14:creationId xmlns:p14="http://schemas.microsoft.com/office/powerpoint/2010/main" val="581684206"/>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Slide Image Placeholder 1"/>
          <p:cNvSpPr>
            <a:spLocks noGrp="1" noRot="1" noChangeAspect="1" noTextEdit="1"/>
          </p:cNvSpPr>
          <p:nvPr>
            <p:ph type="sldImg"/>
          </p:nvPr>
        </p:nvSpPr>
        <p:spPr bwMode="auto">
          <a:noFill/>
          <a:ln>
            <a:solidFill>
              <a:srgbClr val="000000"/>
            </a:solidFill>
            <a:miter lim="800000"/>
            <a:headEnd/>
            <a:tailEnd/>
          </a:ln>
        </p:spPr>
      </p:sp>
      <p:sp>
        <p:nvSpPr>
          <p:cNvPr id="43929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393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3FE228F-3C98-4E98-9992-B676350FA67B}" type="slidenum">
              <a:rPr lang="en-US" smtClean="0"/>
              <a:pPr/>
              <a:t>139</a:t>
            </a:fld>
            <a:endParaRPr lang="en-US" dirty="0"/>
          </a:p>
        </p:txBody>
      </p:sp>
    </p:spTree>
    <p:extLst>
      <p:ext uri="{BB962C8B-B14F-4D97-AF65-F5344CB8AC3E}">
        <p14:creationId xmlns:p14="http://schemas.microsoft.com/office/powerpoint/2010/main" val="2170497219"/>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2" name="Slide Image Placeholder 1"/>
          <p:cNvSpPr>
            <a:spLocks noGrp="1" noRot="1" noChangeAspect="1" noTextEdit="1"/>
          </p:cNvSpPr>
          <p:nvPr>
            <p:ph type="sldImg"/>
          </p:nvPr>
        </p:nvSpPr>
        <p:spPr bwMode="auto">
          <a:noFill/>
          <a:ln>
            <a:solidFill>
              <a:srgbClr val="000000"/>
            </a:solidFill>
            <a:miter lim="800000"/>
            <a:headEnd/>
            <a:tailEnd/>
          </a:ln>
        </p:spPr>
      </p:sp>
      <p:sp>
        <p:nvSpPr>
          <p:cNvPr id="44032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403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2CAA687-3FE0-4979-946C-86CA32C18805}" type="slidenum">
              <a:rPr lang="en-US" smtClean="0"/>
              <a:pPr/>
              <a:t>140</a:t>
            </a:fld>
            <a:endParaRPr lang="en-US" dirty="0"/>
          </a:p>
        </p:txBody>
      </p:sp>
    </p:spTree>
    <p:extLst>
      <p:ext uri="{BB962C8B-B14F-4D97-AF65-F5344CB8AC3E}">
        <p14:creationId xmlns:p14="http://schemas.microsoft.com/office/powerpoint/2010/main" val="187032948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6" name="Slide Image Placeholder 1"/>
          <p:cNvSpPr>
            <a:spLocks noGrp="1" noRot="1" noChangeAspect="1" noTextEdit="1"/>
          </p:cNvSpPr>
          <p:nvPr>
            <p:ph type="sldImg"/>
          </p:nvPr>
        </p:nvSpPr>
        <p:spPr bwMode="auto">
          <a:noFill/>
          <a:ln>
            <a:solidFill>
              <a:srgbClr val="000000"/>
            </a:solidFill>
            <a:miter lim="800000"/>
            <a:headEnd/>
            <a:tailEnd/>
          </a:ln>
        </p:spPr>
      </p:sp>
      <p:sp>
        <p:nvSpPr>
          <p:cNvPr id="44134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413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0B2F776-ACC4-46FA-AA30-8D36AA300101}" type="slidenum">
              <a:rPr lang="en-US" smtClean="0"/>
              <a:pPr/>
              <a:t>141</a:t>
            </a:fld>
            <a:endParaRPr lang="en-US" dirty="0"/>
          </a:p>
        </p:txBody>
      </p:sp>
    </p:spTree>
    <p:extLst>
      <p:ext uri="{BB962C8B-B14F-4D97-AF65-F5344CB8AC3E}">
        <p14:creationId xmlns:p14="http://schemas.microsoft.com/office/powerpoint/2010/main" val="3903895440"/>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4" name="Slide Image Placeholder 1"/>
          <p:cNvSpPr>
            <a:spLocks noGrp="1" noRot="1" noChangeAspect="1" noTextEdit="1"/>
          </p:cNvSpPr>
          <p:nvPr>
            <p:ph type="sldImg"/>
          </p:nvPr>
        </p:nvSpPr>
        <p:spPr bwMode="auto">
          <a:noFill/>
          <a:ln>
            <a:solidFill>
              <a:srgbClr val="000000"/>
            </a:solidFill>
            <a:miter lim="800000"/>
            <a:headEnd/>
            <a:tailEnd/>
          </a:ln>
        </p:spPr>
      </p:sp>
      <p:sp>
        <p:nvSpPr>
          <p:cNvPr id="44339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433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A4EA34E-6B39-486E-BF2F-73BF28B9CE7A}" type="slidenum">
              <a:rPr lang="en-US" smtClean="0"/>
              <a:pPr/>
              <a:t>142</a:t>
            </a:fld>
            <a:endParaRPr lang="en-US" dirty="0"/>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1324F4A3-0C25-4313-B9B8-86F195D86BC1}" type="slidenum">
              <a:rPr lang="en-US" smtClean="0"/>
              <a:pPr/>
              <a:t>143</a:t>
            </a:fld>
            <a:endParaRPr lang="en-US" dirty="0"/>
          </a:p>
        </p:txBody>
      </p:sp>
      <p:sp>
        <p:nvSpPr>
          <p:cNvPr id="44441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44420"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Slide Image Placeholder 1"/>
          <p:cNvSpPr>
            <a:spLocks noGrp="1" noRot="1" noChangeAspect="1" noTextEdit="1"/>
          </p:cNvSpPr>
          <p:nvPr>
            <p:ph type="sldImg"/>
          </p:nvPr>
        </p:nvSpPr>
        <p:spPr bwMode="auto">
          <a:noFill/>
          <a:ln>
            <a:solidFill>
              <a:srgbClr val="000000"/>
            </a:solidFill>
            <a:miter lim="800000"/>
            <a:headEnd/>
            <a:tailEnd/>
          </a:ln>
        </p:spPr>
      </p:sp>
      <p:sp>
        <p:nvSpPr>
          <p:cNvPr id="31334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3133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EE95CD0-7E20-4A59-8E27-D201F2715A11}" type="slidenum">
              <a:rPr lang="en-US" smtClean="0"/>
              <a:pPr/>
              <a:t>12</a:t>
            </a:fld>
            <a:endParaRPr lang="en-US" dirty="0"/>
          </a:p>
        </p:txBody>
      </p:sp>
    </p:spTree>
    <p:extLst>
      <p:ext uri="{BB962C8B-B14F-4D97-AF65-F5344CB8AC3E}">
        <p14:creationId xmlns:p14="http://schemas.microsoft.com/office/powerpoint/2010/main" val="309459662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Slide Image Placeholder 1"/>
          <p:cNvSpPr>
            <a:spLocks noGrp="1" noRot="1" noChangeAspect="1" noTextEdit="1"/>
          </p:cNvSpPr>
          <p:nvPr>
            <p:ph type="sldImg"/>
          </p:nvPr>
        </p:nvSpPr>
        <p:spPr bwMode="auto">
          <a:noFill/>
          <a:ln>
            <a:solidFill>
              <a:srgbClr val="000000"/>
            </a:solidFill>
            <a:miter lim="800000"/>
            <a:headEnd/>
            <a:tailEnd/>
          </a:ln>
        </p:spPr>
      </p:sp>
      <p:sp>
        <p:nvSpPr>
          <p:cNvPr id="4454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454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C19FD25-4196-4439-9F22-9595EB6FBAFD}" type="slidenum">
              <a:rPr lang="en-US" smtClean="0"/>
              <a:pPr/>
              <a:t>144</a:t>
            </a:fld>
            <a:endParaRPr lang="en-US" dirty="0"/>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6" name="Slide Image Placeholder 1"/>
          <p:cNvSpPr>
            <a:spLocks noGrp="1" noRot="1" noChangeAspect="1" noTextEdit="1"/>
          </p:cNvSpPr>
          <p:nvPr>
            <p:ph type="sldImg"/>
          </p:nvPr>
        </p:nvSpPr>
        <p:spPr bwMode="auto">
          <a:noFill/>
          <a:ln>
            <a:solidFill>
              <a:srgbClr val="000000"/>
            </a:solidFill>
            <a:miter lim="800000"/>
            <a:headEnd/>
            <a:tailEnd/>
          </a:ln>
        </p:spPr>
      </p:sp>
      <p:sp>
        <p:nvSpPr>
          <p:cNvPr id="44646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464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29E280E-D972-45C8-886F-801195442AD4}" type="slidenum">
              <a:rPr lang="en-US" smtClean="0"/>
              <a:pPr/>
              <a:t>145</a:t>
            </a:fld>
            <a:endParaRPr lang="en-US" dirty="0"/>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90" name="Slide Image Placeholder 1"/>
          <p:cNvSpPr>
            <a:spLocks noGrp="1" noRot="1" noChangeAspect="1" noTextEdit="1"/>
          </p:cNvSpPr>
          <p:nvPr>
            <p:ph type="sldImg"/>
          </p:nvPr>
        </p:nvSpPr>
        <p:spPr bwMode="auto">
          <a:noFill/>
          <a:ln>
            <a:solidFill>
              <a:srgbClr val="000000"/>
            </a:solidFill>
            <a:miter lim="800000"/>
            <a:headEnd/>
            <a:tailEnd/>
          </a:ln>
        </p:spPr>
      </p:sp>
      <p:sp>
        <p:nvSpPr>
          <p:cNvPr id="44749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474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8D99243-702A-47F3-AEB1-49806780F21B}" type="slidenum">
              <a:rPr lang="en-US" smtClean="0"/>
              <a:pPr/>
              <a:t>146</a:t>
            </a:fld>
            <a:endParaRPr lang="en-US" dirty="0"/>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4" name="Slide Image Placeholder 1"/>
          <p:cNvSpPr>
            <a:spLocks noGrp="1" noRot="1" noChangeAspect="1" noTextEdit="1"/>
          </p:cNvSpPr>
          <p:nvPr>
            <p:ph type="sldImg"/>
          </p:nvPr>
        </p:nvSpPr>
        <p:spPr bwMode="auto">
          <a:noFill/>
          <a:ln>
            <a:solidFill>
              <a:srgbClr val="000000"/>
            </a:solidFill>
            <a:miter lim="800000"/>
            <a:headEnd/>
            <a:tailEnd/>
          </a:ln>
        </p:spPr>
      </p:sp>
      <p:sp>
        <p:nvSpPr>
          <p:cNvPr id="44851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485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2159B66-9D1C-4121-8105-FCD825A452A0}" type="slidenum">
              <a:rPr lang="en-US" smtClean="0"/>
              <a:pPr/>
              <a:t>147</a:t>
            </a:fld>
            <a:endParaRPr lang="en-US" dirty="0"/>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8" name="Slide Image Placeholder 1"/>
          <p:cNvSpPr>
            <a:spLocks noGrp="1" noRot="1" noChangeAspect="1" noTextEdit="1"/>
          </p:cNvSpPr>
          <p:nvPr>
            <p:ph type="sldImg"/>
          </p:nvPr>
        </p:nvSpPr>
        <p:spPr bwMode="auto">
          <a:noFill/>
          <a:ln>
            <a:solidFill>
              <a:srgbClr val="000000"/>
            </a:solidFill>
            <a:miter lim="800000"/>
            <a:headEnd/>
            <a:tailEnd/>
          </a:ln>
        </p:spPr>
      </p:sp>
      <p:sp>
        <p:nvSpPr>
          <p:cNvPr id="4495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495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F9C811A-9F8E-42C0-801C-652C892CF866}" type="slidenum">
              <a:rPr lang="en-US" smtClean="0"/>
              <a:pPr/>
              <a:t>148</a:t>
            </a:fld>
            <a:endParaRPr lang="en-US" dirty="0"/>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Slide Image Placeholder 1"/>
          <p:cNvSpPr>
            <a:spLocks noGrp="1" noRot="1" noChangeAspect="1" noTextEdit="1"/>
          </p:cNvSpPr>
          <p:nvPr>
            <p:ph type="sldImg"/>
          </p:nvPr>
        </p:nvSpPr>
        <p:spPr bwMode="auto">
          <a:noFill/>
          <a:ln>
            <a:solidFill>
              <a:srgbClr val="000000"/>
            </a:solidFill>
            <a:miter lim="800000"/>
            <a:headEnd/>
            <a:tailEnd/>
          </a:ln>
        </p:spPr>
      </p:sp>
      <p:sp>
        <p:nvSpPr>
          <p:cNvPr id="45056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505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663C605-1819-4141-B2A6-E3D361843FA5}" type="slidenum">
              <a:rPr lang="en-US" smtClean="0"/>
              <a:pPr/>
              <a:t>149</a:t>
            </a:fld>
            <a:endParaRPr lang="en-US" dirty="0"/>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6" name="Slide Image Placeholder 1"/>
          <p:cNvSpPr>
            <a:spLocks noGrp="1" noRot="1" noChangeAspect="1" noTextEdit="1"/>
          </p:cNvSpPr>
          <p:nvPr>
            <p:ph type="sldImg"/>
          </p:nvPr>
        </p:nvSpPr>
        <p:spPr bwMode="auto">
          <a:noFill/>
          <a:ln>
            <a:solidFill>
              <a:srgbClr val="000000"/>
            </a:solidFill>
            <a:miter lim="800000"/>
            <a:headEnd/>
            <a:tailEnd/>
          </a:ln>
        </p:spPr>
      </p:sp>
      <p:sp>
        <p:nvSpPr>
          <p:cNvPr id="45158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515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85FEA9D-CFE0-4A65-A736-2D015FF0AEAF}" type="slidenum">
              <a:rPr lang="en-US" smtClean="0"/>
              <a:pPr/>
              <a:t>150</a:t>
            </a:fld>
            <a:endParaRPr lang="en-US" dirty="0"/>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10" name="Slide Image Placeholder 1"/>
          <p:cNvSpPr>
            <a:spLocks noGrp="1" noRot="1" noChangeAspect="1" noTextEdit="1"/>
          </p:cNvSpPr>
          <p:nvPr>
            <p:ph type="sldImg"/>
          </p:nvPr>
        </p:nvSpPr>
        <p:spPr bwMode="auto">
          <a:noFill/>
          <a:ln>
            <a:solidFill>
              <a:srgbClr val="000000"/>
            </a:solidFill>
            <a:miter lim="800000"/>
            <a:headEnd/>
            <a:tailEnd/>
          </a:ln>
        </p:spPr>
      </p:sp>
      <p:sp>
        <p:nvSpPr>
          <p:cNvPr id="45261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526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919876F-2FB5-4DA9-87AD-04557454B713}" type="slidenum">
              <a:rPr lang="en-US" smtClean="0"/>
              <a:pPr/>
              <a:t>151</a:t>
            </a:fld>
            <a:endParaRPr lang="en-US" dirty="0"/>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4" name="Slide Image Placeholder 1"/>
          <p:cNvSpPr>
            <a:spLocks noGrp="1" noRot="1" noChangeAspect="1" noTextEdit="1"/>
          </p:cNvSpPr>
          <p:nvPr>
            <p:ph type="sldImg"/>
          </p:nvPr>
        </p:nvSpPr>
        <p:spPr bwMode="auto">
          <a:noFill/>
          <a:ln>
            <a:solidFill>
              <a:srgbClr val="000000"/>
            </a:solidFill>
            <a:miter lim="800000"/>
            <a:headEnd/>
            <a:tailEnd/>
          </a:ln>
        </p:spPr>
      </p:sp>
      <p:sp>
        <p:nvSpPr>
          <p:cNvPr id="45363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536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8BABD6E-4333-4B62-9EEA-A6B6FB3FA379}" type="slidenum">
              <a:rPr lang="en-US" smtClean="0"/>
              <a:pPr/>
              <a:t>152</a:t>
            </a:fld>
            <a:endParaRPr lang="en-US" dirty="0"/>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8" name="Slide Image Placeholder 1"/>
          <p:cNvSpPr>
            <a:spLocks noGrp="1" noRot="1" noChangeAspect="1" noTextEdit="1"/>
          </p:cNvSpPr>
          <p:nvPr>
            <p:ph type="sldImg"/>
          </p:nvPr>
        </p:nvSpPr>
        <p:spPr bwMode="auto">
          <a:noFill/>
          <a:ln>
            <a:solidFill>
              <a:srgbClr val="000000"/>
            </a:solidFill>
            <a:miter lim="800000"/>
            <a:headEnd/>
            <a:tailEnd/>
          </a:ln>
        </p:spPr>
      </p:sp>
      <p:sp>
        <p:nvSpPr>
          <p:cNvPr id="45465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546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1259F8D-1F38-49E9-9037-788E57267725}" type="slidenum">
              <a:rPr lang="en-US" smtClean="0"/>
              <a:pPr/>
              <a:t>153</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Slide Image Placeholder 1"/>
          <p:cNvSpPr>
            <a:spLocks noGrp="1" noRot="1" noChangeAspect="1" noTextEdit="1"/>
          </p:cNvSpPr>
          <p:nvPr>
            <p:ph type="sldImg"/>
          </p:nvPr>
        </p:nvSpPr>
        <p:spPr bwMode="auto">
          <a:noFill/>
          <a:ln>
            <a:solidFill>
              <a:srgbClr val="000000"/>
            </a:solidFill>
            <a:miter lim="800000"/>
            <a:headEnd/>
            <a:tailEnd/>
          </a:ln>
        </p:spPr>
      </p:sp>
      <p:sp>
        <p:nvSpPr>
          <p:cNvPr id="31437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3143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398202F-A2A2-4D20-AB05-F9C5666425AA}" type="slidenum">
              <a:rPr lang="en-US" smtClean="0"/>
              <a:pPr/>
              <a:t>13</a:t>
            </a:fld>
            <a:endParaRPr lang="en-US" dirty="0"/>
          </a:p>
        </p:txBody>
      </p:sp>
    </p:spTree>
    <p:extLst>
      <p:ext uri="{BB962C8B-B14F-4D97-AF65-F5344CB8AC3E}">
        <p14:creationId xmlns:p14="http://schemas.microsoft.com/office/powerpoint/2010/main" val="2496347827"/>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2" name="Slide Image Placeholder 1"/>
          <p:cNvSpPr>
            <a:spLocks noGrp="1" noRot="1" noChangeAspect="1" noTextEdit="1"/>
          </p:cNvSpPr>
          <p:nvPr>
            <p:ph type="sldImg"/>
          </p:nvPr>
        </p:nvSpPr>
        <p:spPr bwMode="auto">
          <a:noFill/>
          <a:ln>
            <a:solidFill>
              <a:srgbClr val="000000"/>
            </a:solidFill>
            <a:miter lim="800000"/>
            <a:headEnd/>
            <a:tailEnd/>
          </a:ln>
        </p:spPr>
      </p:sp>
      <p:sp>
        <p:nvSpPr>
          <p:cNvPr id="45568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556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FF0F7C9-3291-4E55-8906-F7A5446DCD96}" type="slidenum">
              <a:rPr lang="en-US" smtClean="0"/>
              <a:pPr/>
              <a:t>154</a:t>
            </a:fld>
            <a:endParaRPr lang="en-US" dirty="0"/>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Slide Image Placeholder 1"/>
          <p:cNvSpPr>
            <a:spLocks noGrp="1" noRot="1" noChangeAspect="1" noTextEdit="1"/>
          </p:cNvSpPr>
          <p:nvPr>
            <p:ph type="sldImg"/>
          </p:nvPr>
        </p:nvSpPr>
        <p:spPr bwMode="auto">
          <a:noFill/>
          <a:ln>
            <a:solidFill>
              <a:srgbClr val="000000"/>
            </a:solidFill>
            <a:miter lim="800000"/>
            <a:headEnd/>
            <a:tailEnd/>
          </a:ln>
        </p:spPr>
      </p:sp>
      <p:sp>
        <p:nvSpPr>
          <p:cNvPr id="45670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567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87A997D-07D0-43ED-9904-79A473AFDCC2}" type="slidenum">
              <a:rPr lang="en-US" smtClean="0"/>
              <a:pPr/>
              <a:t>155</a:t>
            </a:fld>
            <a:endParaRPr lang="en-US" dirty="0"/>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Slide Image Placeholder 1"/>
          <p:cNvSpPr>
            <a:spLocks noGrp="1" noRot="1" noChangeAspect="1" noTextEdit="1"/>
          </p:cNvSpPr>
          <p:nvPr>
            <p:ph type="sldImg"/>
          </p:nvPr>
        </p:nvSpPr>
        <p:spPr bwMode="auto">
          <a:noFill/>
          <a:ln>
            <a:solidFill>
              <a:srgbClr val="000000"/>
            </a:solidFill>
            <a:miter lim="800000"/>
            <a:headEnd/>
            <a:tailEnd/>
          </a:ln>
        </p:spPr>
      </p:sp>
      <p:sp>
        <p:nvSpPr>
          <p:cNvPr id="45773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577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4E196BC-2648-4EEA-9C92-DE15EECA9F40}" type="slidenum">
              <a:rPr lang="en-US" smtClean="0"/>
              <a:pPr/>
              <a:t>156</a:t>
            </a:fld>
            <a:endParaRPr lang="en-US" dirty="0"/>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4" name="Slide Image Placeholder 1"/>
          <p:cNvSpPr>
            <a:spLocks noGrp="1" noRot="1" noChangeAspect="1" noTextEdit="1"/>
          </p:cNvSpPr>
          <p:nvPr>
            <p:ph type="sldImg"/>
          </p:nvPr>
        </p:nvSpPr>
        <p:spPr bwMode="auto">
          <a:noFill/>
          <a:ln>
            <a:solidFill>
              <a:srgbClr val="000000"/>
            </a:solidFill>
            <a:miter lim="800000"/>
            <a:headEnd/>
            <a:tailEnd/>
          </a:ln>
        </p:spPr>
      </p:sp>
      <p:sp>
        <p:nvSpPr>
          <p:cNvPr id="45875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587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8C8B42A-6805-47D8-BD3B-92ADA4E4AB1B}" type="slidenum">
              <a:rPr lang="en-US" smtClean="0"/>
              <a:pPr/>
              <a:t>157</a:t>
            </a:fld>
            <a:endParaRPr lang="en-US" dirty="0"/>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8" name="Slide Image Placeholder 1"/>
          <p:cNvSpPr>
            <a:spLocks noGrp="1" noRot="1" noChangeAspect="1" noTextEdit="1"/>
          </p:cNvSpPr>
          <p:nvPr>
            <p:ph type="sldImg"/>
          </p:nvPr>
        </p:nvSpPr>
        <p:spPr bwMode="auto">
          <a:noFill/>
          <a:ln>
            <a:solidFill>
              <a:srgbClr val="000000"/>
            </a:solidFill>
            <a:miter lim="800000"/>
            <a:headEnd/>
            <a:tailEnd/>
          </a:ln>
        </p:spPr>
      </p:sp>
      <p:sp>
        <p:nvSpPr>
          <p:cNvPr id="45977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597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5DCBB0F-F918-46DA-AEFA-A3428B9D8112}" type="slidenum">
              <a:rPr lang="en-US" smtClean="0"/>
              <a:pPr/>
              <a:t>158</a:t>
            </a:fld>
            <a:endParaRPr lang="en-US" dirty="0"/>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2" name="Slide Image Placeholder 1"/>
          <p:cNvSpPr>
            <a:spLocks noGrp="1" noRot="1" noChangeAspect="1" noTextEdit="1"/>
          </p:cNvSpPr>
          <p:nvPr>
            <p:ph type="sldImg"/>
          </p:nvPr>
        </p:nvSpPr>
        <p:spPr bwMode="auto">
          <a:noFill/>
          <a:ln>
            <a:solidFill>
              <a:srgbClr val="000000"/>
            </a:solidFill>
            <a:miter lim="800000"/>
            <a:headEnd/>
            <a:tailEnd/>
          </a:ln>
        </p:spPr>
      </p:sp>
      <p:sp>
        <p:nvSpPr>
          <p:cNvPr id="46080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608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1CD5E85-F72D-43B2-A07D-7962E9AA682E}" type="slidenum">
              <a:rPr lang="en-US" smtClean="0"/>
              <a:pPr/>
              <a:t>159</a:t>
            </a:fld>
            <a:endParaRPr lang="en-US" dirty="0"/>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6" name="Slide Image Placeholder 1"/>
          <p:cNvSpPr>
            <a:spLocks noGrp="1" noRot="1" noChangeAspect="1" noTextEdit="1"/>
          </p:cNvSpPr>
          <p:nvPr>
            <p:ph type="sldImg"/>
          </p:nvPr>
        </p:nvSpPr>
        <p:spPr bwMode="auto">
          <a:noFill/>
          <a:ln>
            <a:solidFill>
              <a:srgbClr val="000000"/>
            </a:solidFill>
            <a:miter lim="800000"/>
            <a:headEnd/>
            <a:tailEnd/>
          </a:ln>
        </p:spPr>
      </p:sp>
      <p:sp>
        <p:nvSpPr>
          <p:cNvPr id="46182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618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4B85D30-A317-4495-AF3F-AE332466A076}" type="slidenum">
              <a:rPr lang="en-US" smtClean="0"/>
              <a:pPr/>
              <a:t>160</a:t>
            </a:fld>
            <a:endParaRPr lang="en-US" dirty="0"/>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50" name="Slide Image Placeholder 1"/>
          <p:cNvSpPr>
            <a:spLocks noGrp="1" noRot="1" noChangeAspect="1" noTextEdit="1"/>
          </p:cNvSpPr>
          <p:nvPr>
            <p:ph type="sldImg"/>
          </p:nvPr>
        </p:nvSpPr>
        <p:spPr bwMode="auto">
          <a:noFill/>
          <a:ln>
            <a:solidFill>
              <a:srgbClr val="000000"/>
            </a:solidFill>
            <a:miter lim="800000"/>
            <a:headEnd/>
            <a:tailEnd/>
          </a:ln>
        </p:spPr>
      </p:sp>
      <p:sp>
        <p:nvSpPr>
          <p:cNvPr id="46285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628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AE09553-B692-4F7F-975D-346062E9CAA2}" type="slidenum">
              <a:rPr lang="en-US" smtClean="0"/>
              <a:pPr/>
              <a:t>161</a:t>
            </a:fld>
            <a:endParaRPr lang="en-US" dirty="0"/>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4" name="Slide Image Placeholder 1"/>
          <p:cNvSpPr>
            <a:spLocks noGrp="1" noRot="1" noChangeAspect="1" noTextEdit="1"/>
          </p:cNvSpPr>
          <p:nvPr>
            <p:ph type="sldImg"/>
          </p:nvPr>
        </p:nvSpPr>
        <p:spPr bwMode="auto">
          <a:noFill/>
          <a:ln>
            <a:solidFill>
              <a:srgbClr val="000000"/>
            </a:solidFill>
            <a:miter lim="800000"/>
            <a:headEnd/>
            <a:tailEnd/>
          </a:ln>
        </p:spPr>
      </p:sp>
      <p:sp>
        <p:nvSpPr>
          <p:cNvPr id="46387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638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90FF8D4-92F5-4081-A8B6-D4738F8983EE}" type="slidenum">
              <a:rPr lang="en-US" smtClean="0"/>
              <a:pPr/>
              <a:t>162</a:t>
            </a:fld>
            <a:endParaRPr lang="en-US" dirty="0"/>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8" name="Slide Image Placeholder 1"/>
          <p:cNvSpPr>
            <a:spLocks noGrp="1" noRot="1" noChangeAspect="1" noTextEdit="1"/>
          </p:cNvSpPr>
          <p:nvPr>
            <p:ph type="sldImg"/>
          </p:nvPr>
        </p:nvSpPr>
        <p:spPr bwMode="auto">
          <a:noFill/>
          <a:ln>
            <a:solidFill>
              <a:srgbClr val="000000"/>
            </a:solidFill>
            <a:miter lim="800000"/>
            <a:headEnd/>
            <a:tailEnd/>
          </a:ln>
        </p:spPr>
      </p:sp>
      <p:sp>
        <p:nvSpPr>
          <p:cNvPr id="46489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649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B838133-1B4E-47A0-99FD-649CBF7294D0}" type="slidenum">
              <a:rPr lang="en-US" smtClean="0"/>
              <a:pPr/>
              <a:t>163</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Slide Image Placeholder 1"/>
          <p:cNvSpPr>
            <a:spLocks noGrp="1" noRot="1" noChangeAspect="1" noTextEdit="1"/>
          </p:cNvSpPr>
          <p:nvPr>
            <p:ph type="sldImg"/>
          </p:nvPr>
        </p:nvSpPr>
        <p:spPr bwMode="auto">
          <a:noFill/>
          <a:ln>
            <a:solidFill>
              <a:srgbClr val="000000"/>
            </a:solidFill>
            <a:miter lim="800000"/>
            <a:headEnd/>
            <a:tailEnd/>
          </a:ln>
        </p:spPr>
      </p:sp>
      <p:sp>
        <p:nvSpPr>
          <p:cNvPr id="31539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t>Ask a student to come up and show how he/she thinks the length would be measured on an outboard boat. Then ask the class if they agree.</a:t>
            </a:r>
          </a:p>
        </p:txBody>
      </p:sp>
      <p:sp>
        <p:nvSpPr>
          <p:cNvPr id="3153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A78F703-4415-436E-AA05-2D1227BC1696}" type="slidenum">
              <a:rPr lang="en-US" smtClean="0"/>
              <a:pPr/>
              <a:t>14</a:t>
            </a:fld>
            <a:endParaRPr lang="en-US" dirty="0"/>
          </a:p>
        </p:txBody>
      </p:sp>
    </p:spTree>
    <p:extLst>
      <p:ext uri="{BB962C8B-B14F-4D97-AF65-F5344CB8AC3E}">
        <p14:creationId xmlns:p14="http://schemas.microsoft.com/office/powerpoint/2010/main" val="3913912545"/>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8" name="Slide Image Placeholder 1"/>
          <p:cNvSpPr>
            <a:spLocks noGrp="1" noRot="1" noChangeAspect="1" noTextEdit="1"/>
          </p:cNvSpPr>
          <p:nvPr>
            <p:ph type="sldImg"/>
          </p:nvPr>
        </p:nvSpPr>
        <p:spPr bwMode="auto">
          <a:noFill/>
          <a:ln>
            <a:solidFill>
              <a:srgbClr val="000000"/>
            </a:solidFill>
            <a:miter lim="800000"/>
            <a:headEnd/>
            <a:tailEnd/>
          </a:ln>
        </p:spPr>
      </p:sp>
      <p:sp>
        <p:nvSpPr>
          <p:cNvPr id="46489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649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B838133-1B4E-47A0-99FD-649CBF7294D0}" type="slidenum">
              <a:rPr lang="en-US" smtClean="0"/>
              <a:pPr/>
              <a:t>164</a:t>
            </a:fld>
            <a:endParaRPr lang="en-US" dirty="0"/>
          </a:p>
        </p:txBody>
      </p:sp>
    </p:spTree>
    <p:extLst>
      <p:ext uri="{BB962C8B-B14F-4D97-AF65-F5344CB8AC3E}">
        <p14:creationId xmlns:p14="http://schemas.microsoft.com/office/powerpoint/2010/main" val="532818381"/>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8" name="Slide Image Placeholder 1"/>
          <p:cNvSpPr>
            <a:spLocks noGrp="1" noRot="1" noChangeAspect="1" noTextEdit="1"/>
          </p:cNvSpPr>
          <p:nvPr>
            <p:ph type="sldImg"/>
          </p:nvPr>
        </p:nvSpPr>
        <p:spPr bwMode="auto">
          <a:noFill/>
          <a:ln>
            <a:solidFill>
              <a:srgbClr val="000000"/>
            </a:solidFill>
            <a:miter lim="800000"/>
            <a:headEnd/>
            <a:tailEnd/>
          </a:ln>
        </p:spPr>
      </p:sp>
      <p:sp>
        <p:nvSpPr>
          <p:cNvPr id="46489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649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B838133-1B4E-47A0-99FD-649CBF7294D0}" type="slidenum">
              <a:rPr lang="en-US" smtClean="0"/>
              <a:pPr/>
              <a:t>165</a:t>
            </a:fld>
            <a:endParaRPr lang="en-US" dirty="0"/>
          </a:p>
        </p:txBody>
      </p:sp>
    </p:spTree>
    <p:extLst>
      <p:ext uri="{BB962C8B-B14F-4D97-AF65-F5344CB8AC3E}">
        <p14:creationId xmlns:p14="http://schemas.microsoft.com/office/powerpoint/2010/main" val="483437111"/>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8" name="Slide Image Placeholder 1"/>
          <p:cNvSpPr>
            <a:spLocks noGrp="1" noRot="1" noChangeAspect="1" noTextEdit="1"/>
          </p:cNvSpPr>
          <p:nvPr>
            <p:ph type="sldImg"/>
          </p:nvPr>
        </p:nvSpPr>
        <p:spPr bwMode="auto">
          <a:noFill/>
          <a:ln>
            <a:solidFill>
              <a:srgbClr val="000000"/>
            </a:solidFill>
            <a:miter lim="800000"/>
            <a:headEnd/>
            <a:tailEnd/>
          </a:ln>
        </p:spPr>
      </p:sp>
      <p:sp>
        <p:nvSpPr>
          <p:cNvPr id="46489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649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B838133-1B4E-47A0-99FD-649CBF7294D0}" type="slidenum">
              <a:rPr lang="en-US" smtClean="0"/>
              <a:pPr/>
              <a:t>166</a:t>
            </a:fld>
            <a:endParaRPr lang="en-US" dirty="0"/>
          </a:p>
        </p:txBody>
      </p:sp>
    </p:spTree>
    <p:extLst>
      <p:ext uri="{BB962C8B-B14F-4D97-AF65-F5344CB8AC3E}">
        <p14:creationId xmlns:p14="http://schemas.microsoft.com/office/powerpoint/2010/main" val="945471959"/>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8" name="Slide Image Placeholder 1"/>
          <p:cNvSpPr>
            <a:spLocks noGrp="1" noRot="1" noChangeAspect="1" noTextEdit="1"/>
          </p:cNvSpPr>
          <p:nvPr>
            <p:ph type="sldImg"/>
          </p:nvPr>
        </p:nvSpPr>
        <p:spPr bwMode="auto">
          <a:noFill/>
          <a:ln>
            <a:solidFill>
              <a:srgbClr val="000000"/>
            </a:solidFill>
            <a:miter lim="800000"/>
            <a:headEnd/>
            <a:tailEnd/>
          </a:ln>
        </p:spPr>
      </p:sp>
      <p:sp>
        <p:nvSpPr>
          <p:cNvPr id="46489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649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B838133-1B4E-47A0-99FD-649CBF7294D0}" type="slidenum">
              <a:rPr lang="en-US" smtClean="0"/>
              <a:pPr/>
              <a:t>167</a:t>
            </a:fld>
            <a:endParaRPr lang="en-US" dirty="0"/>
          </a:p>
        </p:txBody>
      </p:sp>
    </p:spTree>
    <p:extLst>
      <p:ext uri="{BB962C8B-B14F-4D97-AF65-F5344CB8AC3E}">
        <p14:creationId xmlns:p14="http://schemas.microsoft.com/office/powerpoint/2010/main" val="1388132993"/>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8" name="Slide Image Placeholder 1"/>
          <p:cNvSpPr>
            <a:spLocks noGrp="1" noRot="1" noChangeAspect="1" noTextEdit="1"/>
          </p:cNvSpPr>
          <p:nvPr>
            <p:ph type="sldImg"/>
          </p:nvPr>
        </p:nvSpPr>
        <p:spPr bwMode="auto">
          <a:noFill/>
          <a:ln>
            <a:solidFill>
              <a:srgbClr val="000000"/>
            </a:solidFill>
            <a:miter lim="800000"/>
            <a:headEnd/>
            <a:tailEnd/>
          </a:ln>
        </p:spPr>
      </p:sp>
      <p:sp>
        <p:nvSpPr>
          <p:cNvPr id="46489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649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B838133-1B4E-47A0-99FD-649CBF7294D0}" type="slidenum">
              <a:rPr lang="en-US" smtClean="0"/>
              <a:pPr/>
              <a:t>168</a:t>
            </a:fld>
            <a:endParaRPr lang="en-US" dirty="0"/>
          </a:p>
        </p:txBody>
      </p:sp>
    </p:spTree>
    <p:extLst>
      <p:ext uri="{BB962C8B-B14F-4D97-AF65-F5344CB8AC3E}">
        <p14:creationId xmlns:p14="http://schemas.microsoft.com/office/powerpoint/2010/main" val="815058375"/>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8" name="Slide Image Placeholder 1"/>
          <p:cNvSpPr>
            <a:spLocks noGrp="1" noRot="1" noChangeAspect="1" noTextEdit="1"/>
          </p:cNvSpPr>
          <p:nvPr>
            <p:ph type="sldImg"/>
          </p:nvPr>
        </p:nvSpPr>
        <p:spPr bwMode="auto">
          <a:noFill/>
          <a:ln>
            <a:solidFill>
              <a:srgbClr val="000000"/>
            </a:solidFill>
            <a:miter lim="800000"/>
            <a:headEnd/>
            <a:tailEnd/>
          </a:ln>
        </p:spPr>
      </p:sp>
      <p:sp>
        <p:nvSpPr>
          <p:cNvPr id="46489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649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B838133-1B4E-47A0-99FD-649CBF7294D0}" type="slidenum">
              <a:rPr lang="en-US" smtClean="0"/>
              <a:pPr/>
              <a:t>169</a:t>
            </a:fld>
            <a:endParaRPr lang="en-US" dirty="0"/>
          </a:p>
        </p:txBody>
      </p:sp>
    </p:spTree>
    <p:extLst>
      <p:ext uri="{BB962C8B-B14F-4D97-AF65-F5344CB8AC3E}">
        <p14:creationId xmlns:p14="http://schemas.microsoft.com/office/powerpoint/2010/main" val="3090661247"/>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8" name="Slide Image Placeholder 1"/>
          <p:cNvSpPr>
            <a:spLocks noGrp="1" noRot="1" noChangeAspect="1" noTextEdit="1"/>
          </p:cNvSpPr>
          <p:nvPr>
            <p:ph type="sldImg"/>
          </p:nvPr>
        </p:nvSpPr>
        <p:spPr bwMode="auto">
          <a:noFill/>
          <a:ln>
            <a:solidFill>
              <a:srgbClr val="000000"/>
            </a:solidFill>
            <a:miter lim="800000"/>
            <a:headEnd/>
            <a:tailEnd/>
          </a:ln>
        </p:spPr>
      </p:sp>
      <p:sp>
        <p:nvSpPr>
          <p:cNvPr id="46489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649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B838133-1B4E-47A0-99FD-649CBF7294D0}" type="slidenum">
              <a:rPr lang="en-US" smtClean="0"/>
              <a:pPr/>
              <a:t>170</a:t>
            </a:fld>
            <a:endParaRPr lang="en-US" dirty="0"/>
          </a:p>
        </p:txBody>
      </p:sp>
    </p:spTree>
    <p:extLst>
      <p:ext uri="{BB962C8B-B14F-4D97-AF65-F5344CB8AC3E}">
        <p14:creationId xmlns:p14="http://schemas.microsoft.com/office/powerpoint/2010/main" val="2695921156"/>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2" name="Slide Image Placeholder 1"/>
          <p:cNvSpPr>
            <a:spLocks noGrp="1" noRot="1" noChangeAspect="1" noTextEdit="1"/>
          </p:cNvSpPr>
          <p:nvPr>
            <p:ph type="sldImg"/>
          </p:nvPr>
        </p:nvSpPr>
        <p:spPr bwMode="auto">
          <a:noFill/>
          <a:ln>
            <a:solidFill>
              <a:srgbClr val="000000"/>
            </a:solidFill>
            <a:miter lim="800000"/>
            <a:headEnd/>
            <a:tailEnd/>
          </a:ln>
        </p:spPr>
      </p:sp>
      <p:sp>
        <p:nvSpPr>
          <p:cNvPr id="46592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659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3CE3957-480A-49DF-AD7E-C416CCF578B4}" type="slidenum">
              <a:rPr lang="en-US" smtClean="0"/>
              <a:pPr/>
              <a:t>171</a:t>
            </a:fld>
            <a:endParaRPr lang="en-US" dirty="0"/>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Slide Image Placeholder 1"/>
          <p:cNvSpPr>
            <a:spLocks noGrp="1" noRot="1" noChangeAspect="1" noTextEdit="1"/>
          </p:cNvSpPr>
          <p:nvPr>
            <p:ph type="sldImg"/>
          </p:nvPr>
        </p:nvSpPr>
        <p:spPr bwMode="auto">
          <a:noFill/>
          <a:ln>
            <a:solidFill>
              <a:srgbClr val="000000"/>
            </a:solidFill>
            <a:miter lim="800000"/>
            <a:headEnd/>
            <a:tailEnd/>
          </a:ln>
        </p:spPr>
      </p:sp>
      <p:sp>
        <p:nvSpPr>
          <p:cNvPr id="46694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669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942ADB4-4CC1-4B2C-88EA-F8D8B4E96A2D}" type="slidenum">
              <a:rPr lang="en-US" smtClean="0"/>
              <a:pPr/>
              <a:t>172</a:t>
            </a:fld>
            <a:endParaRPr lang="en-US" dirty="0"/>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7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A610D42B-F7E3-444F-BAE2-2DBEF0E54042}" type="slidenum">
              <a:rPr lang="en-US" smtClean="0"/>
              <a:pPr/>
              <a:t>173</a:t>
            </a:fld>
            <a:endParaRPr lang="en-US" dirty="0"/>
          </a:p>
        </p:txBody>
      </p:sp>
      <p:sp>
        <p:nvSpPr>
          <p:cNvPr id="46797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6797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Slide Image Placeholder 1"/>
          <p:cNvSpPr>
            <a:spLocks noGrp="1" noRot="1" noChangeAspect="1" noTextEdit="1"/>
          </p:cNvSpPr>
          <p:nvPr>
            <p:ph type="sldImg"/>
          </p:nvPr>
        </p:nvSpPr>
        <p:spPr bwMode="auto">
          <a:noFill/>
          <a:ln>
            <a:solidFill>
              <a:srgbClr val="000000"/>
            </a:solidFill>
            <a:miter lim="800000"/>
            <a:headEnd/>
            <a:tailEnd/>
          </a:ln>
        </p:spPr>
      </p:sp>
      <p:sp>
        <p:nvSpPr>
          <p:cNvPr id="31641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t>Ask another student to come up and show how he/she thinks the length would be measured on an inboard boat. Then ask the class if they agree.</a:t>
            </a:r>
          </a:p>
        </p:txBody>
      </p:sp>
      <p:sp>
        <p:nvSpPr>
          <p:cNvPr id="3164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9EF5004-6DB4-40CE-8D1A-4F2C17A11061}" type="slidenum">
              <a:rPr lang="en-US" smtClean="0"/>
              <a:pPr/>
              <a:t>15</a:t>
            </a:fld>
            <a:endParaRPr lang="en-US" dirty="0"/>
          </a:p>
        </p:txBody>
      </p:sp>
    </p:spTree>
    <p:extLst>
      <p:ext uri="{BB962C8B-B14F-4D97-AF65-F5344CB8AC3E}">
        <p14:creationId xmlns:p14="http://schemas.microsoft.com/office/powerpoint/2010/main" val="3734010562"/>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7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A610D42B-F7E3-444F-BAE2-2DBEF0E54042}" type="slidenum">
              <a:rPr lang="en-US" smtClean="0"/>
              <a:pPr/>
              <a:t>176</a:t>
            </a:fld>
            <a:endParaRPr lang="en-US" dirty="0"/>
          </a:p>
        </p:txBody>
      </p:sp>
      <p:sp>
        <p:nvSpPr>
          <p:cNvPr id="46797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6797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dirty="0"/>
          </a:p>
        </p:txBody>
      </p:sp>
    </p:spTree>
    <p:extLst>
      <p:ext uri="{BB962C8B-B14F-4D97-AF65-F5344CB8AC3E}">
        <p14:creationId xmlns:p14="http://schemas.microsoft.com/office/powerpoint/2010/main" val="4056286004"/>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C11072C8-00BA-44B3-A5E7-BB53ADF31BB9}" type="slidenum">
              <a:rPr lang="en-US" smtClean="0"/>
              <a:pPr/>
              <a:t>178</a:t>
            </a:fld>
            <a:endParaRPr lang="en-US" dirty="0"/>
          </a:p>
        </p:txBody>
      </p:sp>
      <p:sp>
        <p:nvSpPr>
          <p:cNvPr id="47001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7002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dirty="0"/>
          </a:p>
        </p:txBody>
      </p:sp>
    </p:spTree>
    <p:extLst>
      <p:ext uri="{BB962C8B-B14F-4D97-AF65-F5344CB8AC3E}">
        <p14:creationId xmlns:p14="http://schemas.microsoft.com/office/powerpoint/2010/main" val="2211568680"/>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C11072C8-00BA-44B3-A5E7-BB53ADF31BB9}" type="slidenum">
              <a:rPr lang="en-US" smtClean="0"/>
              <a:pPr/>
              <a:t>179</a:t>
            </a:fld>
            <a:endParaRPr lang="en-US" dirty="0"/>
          </a:p>
        </p:txBody>
      </p:sp>
      <p:sp>
        <p:nvSpPr>
          <p:cNvPr id="47001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7002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dirty="0"/>
          </a:p>
        </p:txBody>
      </p:sp>
    </p:spTree>
    <p:extLst>
      <p:ext uri="{BB962C8B-B14F-4D97-AF65-F5344CB8AC3E}">
        <p14:creationId xmlns:p14="http://schemas.microsoft.com/office/powerpoint/2010/main" val="4155614590"/>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C11072C8-00BA-44B3-A5E7-BB53ADF31BB9}" type="slidenum">
              <a:rPr lang="en-US" smtClean="0"/>
              <a:pPr/>
              <a:t>180</a:t>
            </a:fld>
            <a:endParaRPr lang="en-US" dirty="0"/>
          </a:p>
        </p:txBody>
      </p:sp>
      <p:sp>
        <p:nvSpPr>
          <p:cNvPr id="47001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7002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dirty="0"/>
          </a:p>
        </p:txBody>
      </p:sp>
    </p:spTree>
    <p:extLst>
      <p:ext uri="{BB962C8B-B14F-4D97-AF65-F5344CB8AC3E}">
        <p14:creationId xmlns:p14="http://schemas.microsoft.com/office/powerpoint/2010/main" val="1182712759"/>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4" name="Slide Image Placeholder 1"/>
          <p:cNvSpPr>
            <a:spLocks noGrp="1" noRot="1" noChangeAspect="1" noTextEdit="1"/>
          </p:cNvSpPr>
          <p:nvPr>
            <p:ph type="sldImg"/>
          </p:nvPr>
        </p:nvSpPr>
        <p:spPr bwMode="auto">
          <a:noFill/>
          <a:ln>
            <a:solidFill>
              <a:srgbClr val="000000"/>
            </a:solidFill>
            <a:miter lim="800000"/>
            <a:headEnd/>
            <a:tailEnd/>
          </a:ln>
        </p:spPr>
      </p:sp>
      <p:sp>
        <p:nvSpPr>
          <p:cNvPr id="46899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689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303735E-873E-4218-95E7-DA54519A7427}" type="slidenum">
              <a:rPr lang="en-US" smtClean="0"/>
              <a:pPr/>
              <a:t>181</a:t>
            </a:fld>
            <a:endParaRPr lang="en-US" dirty="0"/>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2A2933C9-E1AE-4E55-90C0-BD6C5FC74DD2}" type="slidenum">
              <a:rPr lang="en-US" smtClean="0"/>
              <a:pPr/>
              <a:t>183</a:t>
            </a:fld>
            <a:endParaRPr lang="en-US" dirty="0"/>
          </a:p>
        </p:txBody>
      </p:sp>
      <p:sp>
        <p:nvSpPr>
          <p:cNvPr id="4710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71044"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dirty="0"/>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F413DF74-952E-4FE7-BA6C-52146B3AA81C}" type="slidenum">
              <a:rPr lang="en-US" smtClean="0"/>
              <a:pPr/>
              <a:t>184</a:t>
            </a:fld>
            <a:endParaRPr lang="en-US" dirty="0"/>
          </a:p>
        </p:txBody>
      </p:sp>
      <p:sp>
        <p:nvSpPr>
          <p:cNvPr id="47206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72068"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dirty="0"/>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9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4909A8D4-8CFC-49CB-92B0-4C89236B211F}" type="slidenum">
              <a:rPr lang="en-US" smtClean="0"/>
              <a:pPr/>
              <a:t>185</a:t>
            </a:fld>
            <a:endParaRPr lang="en-US" dirty="0"/>
          </a:p>
        </p:txBody>
      </p:sp>
      <p:sp>
        <p:nvSpPr>
          <p:cNvPr id="47309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73092"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dirty="0"/>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4" name="Slide Image Placeholder 1"/>
          <p:cNvSpPr>
            <a:spLocks noGrp="1" noRot="1" noChangeAspect="1" noTextEdit="1"/>
          </p:cNvSpPr>
          <p:nvPr>
            <p:ph type="sldImg"/>
          </p:nvPr>
        </p:nvSpPr>
        <p:spPr bwMode="auto">
          <a:noFill/>
          <a:ln>
            <a:solidFill>
              <a:srgbClr val="000000"/>
            </a:solidFill>
            <a:miter lim="800000"/>
            <a:headEnd/>
            <a:tailEnd/>
          </a:ln>
        </p:spPr>
      </p:sp>
      <p:sp>
        <p:nvSpPr>
          <p:cNvPr id="47411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741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3131B9B-5F84-4648-9844-89C6571EF222}" type="slidenum">
              <a:rPr lang="en-US" smtClean="0"/>
              <a:pPr/>
              <a:t>186</a:t>
            </a:fld>
            <a:endParaRPr lang="en-US" dirty="0"/>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15E5A128-4B49-45E8-8B5E-F9FCD71E1760}" type="slidenum">
              <a:rPr lang="en-US" smtClean="0"/>
              <a:pPr/>
              <a:t>187</a:t>
            </a:fld>
            <a:endParaRPr lang="en-US" dirty="0"/>
          </a:p>
        </p:txBody>
      </p:sp>
      <p:sp>
        <p:nvSpPr>
          <p:cNvPr id="47513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75140"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Slide Image Placeholder 1"/>
          <p:cNvSpPr>
            <a:spLocks noGrp="1" noRot="1" noChangeAspect="1" noTextEdit="1"/>
          </p:cNvSpPr>
          <p:nvPr>
            <p:ph type="sldImg"/>
          </p:nvPr>
        </p:nvSpPr>
        <p:spPr bwMode="auto">
          <a:noFill/>
          <a:ln>
            <a:solidFill>
              <a:srgbClr val="000000"/>
            </a:solidFill>
            <a:miter lim="800000"/>
            <a:headEnd/>
            <a:tailEnd/>
          </a:ln>
        </p:spPr>
      </p:sp>
      <p:sp>
        <p:nvSpPr>
          <p:cNvPr id="3174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3174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B40A712-450F-4026-A385-1C3FEB532E90}" type="slidenum">
              <a:rPr lang="en-US" smtClean="0"/>
              <a:pPr/>
              <a:t>16</a:t>
            </a:fld>
            <a:endParaRPr lang="en-US" dirty="0"/>
          </a:p>
        </p:txBody>
      </p:sp>
    </p:spTree>
    <p:extLst>
      <p:ext uri="{BB962C8B-B14F-4D97-AF65-F5344CB8AC3E}">
        <p14:creationId xmlns:p14="http://schemas.microsoft.com/office/powerpoint/2010/main" val="615629019"/>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2" name="Slide Image Placeholder 1"/>
          <p:cNvSpPr>
            <a:spLocks noGrp="1" noRot="1" noChangeAspect="1" noTextEdit="1"/>
          </p:cNvSpPr>
          <p:nvPr>
            <p:ph type="sldImg"/>
          </p:nvPr>
        </p:nvSpPr>
        <p:spPr bwMode="auto">
          <a:noFill/>
          <a:ln>
            <a:solidFill>
              <a:srgbClr val="000000"/>
            </a:solidFill>
            <a:miter lim="800000"/>
            <a:headEnd/>
            <a:tailEnd/>
          </a:ln>
        </p:spPr>
      </p:sp>
      <p:sp>
        <p:nvSpPr>
          <p:cNvPr id="47616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761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B771598-F8B7-4914-AA43-B587E63655D0}" type="slidenum">
              <a:rPr lang="en-US" smtClean="0"/>
              <a:pPr/>
              <a:t>188</a:t>
            </a:fld>
            <a:endParaRPr lang="en-US" dirty="0"/>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6" name="Slide Image Placeholder 1"/>
          <p:cNvSpPr>
            <a:spLocks noGrp="1" noRot="1" noChangeAspect="1" noTextEdit="1"/>
          </p:cNvSpPr>
          <p:nvPr>
            <p:ph type="sldImg"/>
          </p:nvPr>
        </p:nvSpPr>
        <p:spPr bwMode="auto">
          <a:noFill/>
          <a:ln>
            <a:solidFill>
              <a:srgbClr val="000000"/>
            </a:solidFill>
            <a:miter lim="800000"/>
            <a:headEnd/>
            <a:tailEnd/>
          </a:ln>
        </p:spPr>
      </p:sp>
      <p:sp>
        <p:nvSpPr>
          <p:cNvPr id="47718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771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AF9D923-E5F9-4547-9596-50D6B71D5E51}" type="slidenum">
              <a:rPr lang="en-US" smtClean="0"/>
              <a:pPr/>
              <a:t>189</a:t>
            </a:fld>
            <a:endParaRPr lang="en-US" dirty="0"/>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10" name="Slide Image Placeholder 1"/>
          <p:cNvSpPr>
            <a:spLocks noGrp="1" noRot="1" noChangeAspect="1" noTextEdit="1"/>
          </p:cNvSpPr>
          <p:nvPr>
            <p:ph type="sldImg"/>
          </p:nvPr>
        </p:nvSpPr>
        <p:spPr bwMode="auto">
          <a:noFill/>
          <a:ln>
            <a:solidFill>
              <a:srgbClr val="000000"/>
            </a:solidFill>
            <a:miter lim="800000"/>
            <a:headEnd/>
            <a:tailEnd/>
          </a:ln>
        </p:spPr>
      </p:sp>
      <p:sp>
        <p:nvSpPr>
          <p:cNvPr id="47821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782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CEDADD6-DF8A-4A00-BC51-DC801E804A22}" type="slidenum">
              <a:rPr lang="en-US" smtClean="0"/>
              <a:pPr/>
              <a:t>190</a:t>
            </a:fld>
            <a:endParaRPr lang="en-US" dirty="0"/>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4" name="Slide Image Placeholder 1"/>
          <p:cNvSpPr>
            <a:spLocks noGrp="1" noRot="1" noChangeAspect="1" noTextEdit="1"/>
          </p:cNvSpPr>
          <p:nvPr>
            <p:ph type="sldImg"/>
          </p:nvPr>
        </p:nvSpPr>
        <p:spPr bwMode="auto">
          <a:noFill/>
          <a:ln>
            <a:solidFill>
              <a:srgbClr val="000000"/>
            </a:solidFill>
            <a:miter lim="800000"/>
            <a:headEnd/>
            <a:tailEnd/>
          </a:ln>
        </p:spPr>
      </p:sp>
      <p:sp>
        <p:nvSpPr>
          <p:cNvPr id="47923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792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70013EC-9811-4602-90ED-8D33E7ACE75D}" type="slidenum">
              <a:rPr lang="en-US" smtClean="0"/>
              <a:pPr/>
              <a:t>191</a:t>
            </a:fld>
            <a:endParaRPr lang="en-US" dirty="0"/>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38BB9B8A-3DEA-4761-97A1-D6D3A4CD594C}" type="slidenum">
              <a:rPr lang="en-US" smtClean="0"/>
              <a:pPr/>
              <a:t>192</a:t>
            </a:fld>
            <a:endParaRPr lang="en-US" dirty="0"/>
          </a:p>
        </p:txBody>
      </p:sp>
      <p:sp>
        <p:nvSpPr>
          <p:cNvPr id="48025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80260"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dirty="0"/>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2" name="Slide Image Placeholder 1"/>
          <p:cNvSpPr>
            <a:spLocks noGrp="1" noRot="1" noChangeAspect="1" noTextEdit="1"/>
          </p:cNvSpPr>
          <p:nvPr>
            <p:ph type="sldImg"/>
          </p:nvPr>
        </p:nvSpPr>
        <p:spPr bwMode="auto">
          <a:noFill/>
          <a:ln>
            <a:solidFill>
              <a:srgbClr val="000000"/>
            </a:solidFill>
            <a:miter lim="800000"/>
            <a:headEnd/>
            <a:tailEnd/>
          </a:ln>
        </p:spPr>
      </p:sp>
      <p:sp>
        <p:nvSpPr>
          <p:cNvPr id="48128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812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C3F1118-0939-425F-9F60-762E6F4D2E28}" type="slidenum">
              <a:rPr lang="en-US" smtClean="0"/>
              <a:pPr/>
              <a:t>193</a:t>
            </a:fld>
            <a:endParaRPr lang="en-US" dirty="0"/>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E84468EE-16A6-4152-9A2F-215D3723D4B8}" type="slidenum">
              <a:rPr lang="en-US" smtClean="0"/>
              <a:pPr/>
              <a:t>194</a:t>
            </a:fld>
            <a:endParaRPr lang="en-US" dirty="0"/>
          </a:p>
        </p:txBody>
      </p:sp>
      <p:sp>
        <p:nvSpPr>
          <p:cNvPr id="48230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82308"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dirty="0"/>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Slide Image Placeholder 1"/>
          <p:cNvSpPr>
            <a:spLocks noGrp="1" noRot="1" noChangeAspect="1" noTextEdit="1"/>
          </p:cNvSpPr>
          <p:nvPr>
            <p:ph type="sldImg"/>
          </p:nvPr>
        </p:nvSpPr>
        <p:spPr bwMode="auto">
          <a:noFill/>
          <a:ln>
            <a:solidFill>
              <a:srgbClr val="000000"/>
            </a:solidFill>
            <a:miter lim="800000"/>
            <a:headEnd/>
            <a:tailEnd/>
          </a:ln>
        </p:spPr>
      </p:sp>
      <p:sp>
        <p:nvSpPr>
          <p:cNvPr id="48333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833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9480184-AB40-463A-AAA4-DD4AE81DB125}" type="slidenum">
              <a:rPr lang="en-US" smtClean="0"/>
              <a:pPr/>
              <a:t>195</a:t>
            </a:fld>
            <a:endParaRPr lang="en-US" dirty="0"/>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4" name="Slide Image Placeholder 1"/>
          <p:cNvSpPr>
            <a:spLocks noGrp="1" noRot="1" noChangeAspect="1" noTextEdit="1"/>
          </p:cNvSpPr>
          <p:nvPr>
            <p:ph type="sldImg"/>
          </p:nvPr>
        </p:nvSpPr>
        <p:spPr bwMode="auto">
          <a:noFill/>
          <a:ln>
            <a:solidFill>
              <a:srgbClr val="000000"/>
            </a:solidFill>
            <a:miter lim="800000"/>
            <a:headEnd/>
            <a:tailEnd/>
          </a:ln>
        </p:spPr>
      </p:sp>
      <p:sp>
        <p:nvSpPr>
          <p:cNvPr id="48435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843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E22147F-1143-4316-8C2E-4CA1A9C6E4ED}" type="slidenum">
              <a:rPr lang="en-US" smtClean="0"/>
              <a:pPr/>
              <a:t>196</a:t>
            </a:fld>
            <a:endParaRPr lang="en-US" dirty="0"/>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8" name="Slide Image Placeholder 1"/>
          <p:cNvSpPr>
            <a:spLocks noGrp="1" noRot="1" noChangeAspect="1" noTextEdit="1"/>
          </p:cNvSpPr>
          <p:nvPr>
            <p:ph type="sldImg"/>
          </p:nvPr>
        </p:nvSpPr>
        <p:spPr bwMode="auto">
          <a:noFill/>
          <a:ln>
            <a:solidFill>
              <a:srgbClr val="000000"/>
            </a:solidFill>
            <a:miter lim="800000"/>
            <a:headEnd/>
            <a:tailEnd/>
          </a:ln>
        </p:spPr>
      </p:sp>
      <p:sp>
        <p:nvSpPr>
          <p:cNvPr id="48537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853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65B9C7C-ED54-468F-BE08-60CB959AAE60}" type="slidenum">
              <a:rPr lang="en-US" smtClean="0"/>
              <a:pPr/>
              <a:t>197</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Slide Image Placeholder 1"/>
          <p:cNvSpPr>
            <a:spLocks noGrp="1" noRot="1" noChangeAspect="1" noTextEdit="1"/>
          </p:cNvSpPr>
          <p:nvPr>
            <p:ph type="sldImg"/>
          </p:nvPr>
        </p:nvSpPr>
        <p:spPr bwMode="auto">
          <a:noFill/>
          <a:ln>
            <a:solidFill>
              <a:srgbClr val="000000"/>
            </a:solidFill>
            <a:miter lim="800000"/>
            <a:headEnd/>
            <a:tailEnd/>
          </a:ln>
        </p:spPr>
      </p:sp>
      <p:sp>
        <p:nvSpPr>
          <p:cNvPr id="31846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3184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08DE6F3-EACC-4B3E-8E9B-AC61DA6C2835}" type="slidenum">
              <a:rPr lang="en-US" smtClean="0"/>
              <a:pPr/>
              <a:t>17</a:t>
            </a:fld>
            <a:endParaRPr lang="en-US" dirty="0"/>
          </a:p>
        </p:txBody>
      </p:sp>
    </p:spTree>
    <p:extLst>
      <p:ext uri="{BB962C8B-B14F-4D97-AF65-F5344CB8AC3E}">
        <p14:creationId xmlns:p14="http://schemas.microsoft.com/office/powerpoint/2010/main" val="3159984967"/>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2" name="Slide Image Placeholder 1"/>
          <p:cNvSpPr>
            <a:spLocks noGrp="1" noRot="1" noChangeAspect="1" noTextEdit="1"/>
          </p:cNvSpPr>
          <p:nvPr>
            <p:ph type="sldImg"/>
          </p:nvPr>
        </p:nvSpPr>
        <p:spPr bwMode="auto">
          <a:noFill/>
          <a:ln>
            <a:solidFill>
              <a:srgbClr val="000000"/>
            </a:solidFill>
            <a:miter lim="800000"/>
            <a:headEnd/>
            <a:tailEnd/>
          </a:ln>
        </p:spPr>
      </p:sp>
      <p:sp>
        <p:nvSpPr>
          <p:cNvPr id="48640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86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F04E6A8-BFF5-4244-9380-2A4239E419F3}" type="slidenum">
              <a:rPr lang="en-US" smtClean="0"/>
              <a:pPr/>
              <a:t>198</a:t>
            </a:fld>
            <a:endParaRPr lang="en-US" dirty="0"/>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6" name="Slide Image Placeholder 1"/>
          <p:cNvSpPr>
            <a:spLocks noGrp="1" noRot="1" noChangeAspect="1" noTextEdit="1"/>
          </p:cNvSpPr>
          <p:nvPr>
            <p:ph type="sldImg"/>
          </p:nvPr>
        </p:nvSpPr>
        <p:spPr bwMode="auto">
          <a:noFill/>
          <a:ln>
            <a:solidFill>
              <a:srgbClr val="000000"/>
            </a:solidFill>
            <a:miter lim="800000"/>
            <a:headEnd/>
            <a:tailEnd/>
          </a:ln>
        </p:spPr>
      </p:sp>
      <p:sp>
        <p:nvSpPr>
          <p:cNvPr id="48742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874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D3A0DAD-BA2F-466B-B3AF-45A265474A02}" type="slidenum">
              <a:rPr lang="en-US" smtClean="0"/>
              <a:pPr/>
              <a:t>199</a:t>
            </a:fld>
            <a:endParaRPr lang="en-US" dirty="0"/>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50" name="Slide Image Placeholder 1"/>
          <p:cNvSpPr>
            <a:spLocks noGrp="1" noRot="1" noChangeAspect="1" noTextEdit="1"/>
          </p:cNvSpPr>
          <p:nvPr>
            <p:ph type="sldImg"/>
          </p:nvPr>
        </p:nvSpPr>
        <p:spPr bwMode="auto">
          <a:noFill/>
          <a:ln>
            <a:solidFill>
              <a:srgbClr val="000000"/>
            </a:solidFill>
            <a:miter lim="800000"/>
            <a:headEnd/>
            <a:tailEnd/>
          </a:ln>
        </p:spPr>
      </p:sp>
      <p:sp>
        <p:nvSpPr>
          <p:cNvPr id="48845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884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E2BF60C-FBDC-4766-9092-C4C9BA29AC65}" type="slidenum">
              <a:rPr lang="en-US" smtClean="0"/>
              <a:pPr/>
              <a:t>200</a:t>
            </a:fld>
            <a:endParaRPr lang="en-US" dirty="0"/>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4" name="Slide Image Placeholder 1"/>
          <p:cNvSpPr>
            <a:spLocks noGrp="1" noRot="1" noChangeAspect="1" noTextEdit="1"/>
          </p:cNvSpPr>
          <p:nvPr>
            <p:ph type="sldImg"/>
          </p:nvPr>
        </p:nvSpPr>
        <p:spPr bwMode="auto">
          <a:noFill/>
          <a:ln>
            <a:solidFill>
              <a:srgbClr val="000000"/>
            </a:solidFill>
            <a:miter lim="800000"/>
            <a:headEnd/>
            <a:tailEnd/>
          </a:ln>
        </p:spPr>
      </p:sp>
      <p:sp>
        <p:nvSpPr>
          <p:cNvPr id="48947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894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772582D-8EA5-4483-B78F-13B79EF37471}" type="slidenum">
              <a:rPr lang="en-US" smtClean="0"/>
              <a:pPr/>
              <a:t>201</a:t>
            </a:fld>
            <a:endParaRPr lang="en-US" dirty="0"/>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8" name="Slide Image Placeholder 1"/>
          <p:cNvSpPr>
            <a:spLocks noGrp="1" noRot="1" noChangeAspect="1" noTextEdit="1"/>
          </p:cNvSpPr>
          <p:nvPr>
            <p:ph type="sldImg"/>
          </p:nvPr>
        </p:nvSpPr>
        <p:spPr bwMode="auto">
          <a:noFill/>
          <a:ln>
            <a:solidFill>
              <a:srgbClr val="000000"/>
            </a:solidFill>
            <a:miter lim="800000"/>
            <a:headEnd/>
            <a:tailEnd/>
          </a:ln>
        </p:spPr>
      </p:sp>
      <p:sp>
        <p:nvSpPr>
          <p:cNvPr id="49049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905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F9DC881-546D-4C03-A586-6E0FD62C000A}" type="slidenum">
              <a:rPr lang="en-US" smtClean="0"/>
              <a:pPr/>
              <a:t>202</a:t>
            </a:fld>
            <a:endParaRPr lang="en-US" dirty="0"/>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22" name="Slide Image Placeholder 1"/>
          <p:cNvSpPr>
            <a:spLocks noGrp="1" noRot="1" noChangeAspect="1" noTextEdit="1"/>
          </p:cNvSpPr>
          <p:nvPr>
            <p:ph type="sldImg"/>
          </p:nvPr>
        </p:nvSpPr>
        <p:spPr bwMode="auto">
          <a:noFill/>
          <a:ln>
            <a:solidFill>
              <a:srgbClr val="000000"/>
            </a:solidFill>
            <a:miter lim="800000"/>
            <a:headEnd/>
            <a:tailEnd/>
          </a:ln>
        </p:spPr>
      </p:sp>
      <p:sp>
        <p:nvSpPr>
          <p:cNvPr id="49152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915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AC0689C-9F0B-4671-82DE-06B5F0931555}" type="slidenum">
              <a:rPr lang="en-US" smtClean="0"/>
              <a:pPr/>
              <a:t>203</a:t>
            </a:fld>
            <a:endParaRPr lang="en-US" dirty="0"/>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6" name="Slide Image Placeholder 1"/>
          <p:cNvSpPr>
            <a:spLocks noGrp="1" noRot="1" noChangeAspect="1" noTextEdit="1"/>
          </p:cNvSpPr>
          <p:nvPr>
            <p:ph type="sldImg"/>
          </p:nvPr>
        </p:nvSpPr>
        <p:spPr bwMode="auto">
          <a:noFill/>
          <a:ln>
            <a:solidFill>
              <a:srgbClr val="000000"/>
            </a:solidFill>
            <a:miter lim="800000"/>
            <a:headEnd/>
            <a:tailEnd/>
          </a:ln>
        </p:spPr>
      </p:sp>
      <p:sp>
        <p:nvSpPr>
          <p:cNvPr id="49254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925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197895B-7FDC-48BA-AB43-8A8A17F7F827}" type="slidenum">
              <a:rPr lang="en-US" smtClean="0"/>
              <a:pPr/>
              <a:t>204</a:t>
            </a:fld>
            <a:endParaRPr lang="en-US" dirty="0"/>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70" name="Slide Image Placeholder 1"/>
          <p:cNvSpPr>
            <a:spLocks noGrp="1" noRot="1" noChangeAspect="1" noTextEdit="1"/>
          </p:cNvSpPr>
          <p:nvPr>
            <p:ph type="sldImg"/>
          </p:nvPr>
        </p:nvSpPr>
        <p:spPr bwMode="auto">
          <a:noFill/>
          <a:ln>
            <a:solidFill>
              <a:srgbClr val="000000"/>
            </a:solidFill>
            <a:miter lim="800000"/>
            <a:headEnd/>
            <a:tailEnd/>
          </a:ln>
        </p:spPr>
      </p:sp>
      <p:sp>
        <p:nvSpPr>
          <p:cNvPr id="49357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935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9FDCCE5-875E-4FDD-A265-BC49DC09CA1B}" type="slidenum">
              <a:rPr lang="en-US" smtClean="0"/>
              <a:pPr/>
              <a:t>205</a:t>
            </a:fld>
            <a:endParaRPr lang="en-US" dirty="0"/>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Slide Image Placeholder 1"/>
          <p:cNvSpPr>
            <a:spLocks noGrp="1" noRot="1" noChangeAspect="1" noTextEdit="1"/>
          </p:cNvSpPr>
          <p:nvPr>
            <p:ph type="sldImg"/>
          </p:nvPr>
        </p:nvSpPr>
        <p:spPr bwMode="auto">
          <a:noFill/>
          <a:ln>
            <a:solidFill>
              <a:srgbClr val="000000"/>
            </a:solidFill>
            <a:miter lim="800000"/>
            <a:headEnd/>
            <a:tailEnd/>
          </a:ln>
        </p:spPr>
      </p:sp>
      <p:sp>
        <p:nvSpPr>
          <p:cNvPr id="49459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945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0508EFC-CE19-483C-AE9D-2547E80EB999}" type="slidenum">
              <a:rPr lang="en-US" smtClean="0"/>
              <a:pPr/>
              <a:t>206</a:t>
            </a:fld>
            <a:endParaRPr lang="en-US" dirty="0"/>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8" name="Slide Image Placeholder 1"/>
          <p:cNvSpPr>
            <a:spLocks noGrp="1" noRot="1" noChangeAspect="1" noTextEdit="1"/>
          </p:cNvSpPr>
          <p:nvPr>
            <p:ph type="sldImg"/>
          </p:nvPr>
        </p:nvSpPr>
        <p:spPr bwMode="auto">
          <a:noFill/>
          <a:ln>
            <a:solidFill>
              <a:srgbClr val="000000"/>
            </a:solidFill>
            <a:miter lim="800000"/>
            <a:headEnd/>
            <a:tailEnd/>
          </a:ln>
        </p:spPr>
      </p:sp>
      <p:sp>
        <p:nvSpPr>
          <p:cNvPr id="49561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956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AF7C44C-2C96-41FF-9BF7-564E7C67F706}" type="slidenum">
              <a:rPr lang="en-US" smtClean="0"/>
              <a:pPr/>
              <a:t>207</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Slide Image Placeholder 1"/>
          <p:cNvSpPr>
            <a:spLocks noGrp="1" noRot="1" noChangeAspect="1" noTextEdit="1"/>
          </p:cNvSpPr>
          <p:nvPr>
            <p:ph type="sldImg"/>
          </p:nvPr>
        </p:nvSpPr>
        <p:spPr bwMode="auto">
          <a:noFill/>
          <a:ln>
            <a:solidFill>
              <a:srgbClr val="000000"/>
            </a:solidFill>
            <a:miter lim="800000"/>
            <a:headEnd/>
            <a:tailEnd/>
          </a:ln>
        </p:spPr>
      </p:sp>
      <p:sp>
        <p:nvSpPr>
          <p:cNvPr id="31949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3194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5593192-F043-4A18-9666-9F08491E5273}" type="slidenum">
              <a:rPr lang="en-US" smtClean="0"/>
              <a:pPr/>
              <a:t>18</a:t>
            </a:fld>
            <a:endParaRPr lang="en-US" dirty="0"/>
          </a:p>
        </p:txBody>
      </p:sp>
    </p:spTree>
    <p:extLst>
      <p:ext uri="{BB962C8B-B14F-4D97-AF65-F5344CB8AC3E}">
        <p14:creationId xmlns:p14="http://schemas.microsoft.com/office/powerpoint/2010/main" val="1869009041"/>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2" name="Slide Image Placeholder 1"/>
          <p:cNvSpPr>
            <a:spLocks noGrp="1" noRot="1" noChangeAspect="1" noTextEdit="1"/>
          </p:cNvSpPr>
          <p:nvPr>
            <p:ph type="sldImg"/>
          </p:nvPr>
        </p:nvSpPr>
        <p:spPr bwMode="auto">
          <a:noFill/>
          <a:ln>
            <a:solidFill>
              <a:srgbClr val="000000"/>
            </a:solidFill>
            <a:miter lim="800000"/>
            <a:headEnd/>
            <a:tailEnd/>
          </a:ln>
        </p:spPr>
      </p:sp>
      <p:sp>
        <p:nvSpPr>
          <p:cNvPr id="4966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966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55E4420-66C6-4AFD-9251-F42C2BB58E83}" type="slidenum">
              <a:rPr lang="en-US" smtClean="0"/>
              <a:pPr/>
              <a:t>208</a:t>
            </a:fld>
            <a:endParaRPr lang="en-US" dirty="0"/>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6" name="Slide Image Placeholder 1"/>
          <p:cNvSpPr>
            <a:spLocks noGrp="1" noRot="1" noChangeAspect="1" noTextEdit="1"/>
          </p:cNvSpPr>
          <p:nvPr>
            <p:ph type="sldImg"/>
          </p:nvPr>
        </p:nvSpPr>
        <p:spPr bwMode="auto">
          <a:noFill/>
          <a:ln>
            <a:solidFill>
              <a:srgbClr val="000000"/>
            </a:solidFill>
            <a:miter lim="800000"/>
            <a:headEnd/>
            <a:tailEnd/>
          </a:ln>
        </p:spPr>
      </p:sp>
      <p:sp>
        <p:nvSpPr>
          <p:cNvPr id="49766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976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00B28EE-EB53-4699-9087-BB56D7815B94}" type="slidenum">
              <a:rPr lang="en-US" smtClean="0"/>
              <a:pPr/>
              <a:t>209</a:t>
            </a:fld>
            <a:endParaRPr lang="en-US" dirty="0"/>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90" name="Slide Image Placeholder 1"/>
          <p:cNvSpPr>
            <a:spLocks noGrp="1" noRot="1" noChangeAspect="1" noTextEdit="1"/>
          </p:cNvSpPr>
          <p:nvPr>
            <p:ph type="sldImg"/>
          </p:nvPr>
        </p:nvSpPr>
        <p:spPr bwMode="auto">
          <a:noFill/>
          <a:ln>
            <a:solidFill>
              <a:srgbClr val="000000"/>
            </a:solidFill>
            <a:miter lim="800000"/>
            <a:headEnd/>
            <a:tailEnd/>
          </a:ln>
        </p:spPr>
      </p:sp>
      <p:sp>
        <p:nvSpPr>
          <p:cNvPr id="49869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986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13B8806-BC94-48DC-A018-C4D3785A4768}" type="slidenum">
              <a:rPr lang="en-US" smtClean="0"/>
              <a:pPr/>
              <a:t>210</a:t>
            </a:fld>
            <a:endParaRPr lang="en-US" dirty="0"/>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45E09168-5DC6-47A2-9ABB-A484E992F31E}" type="slidenum">
              <a:rPr lang="en-US" smtClean="0"/>
              <a:pPr/>
              <a:t>211</a:t>
            </a:fld>
            <a:endParaRPr lang="en-US" dirty="0"/>
          </a:p>
        </p:txBody>
      </p:sp>
      <p:sp>
        <p:nvSpPr>
          <p:cNvPr id="4997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99716"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dirty="0"/>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3416EC8A-CDF6-405C-BF9D-518D5AA03ED4}" type="slidenum">
              <a:rPr lang="en-US" smtClean="0"/>
              <a:pPr/>
              <a:t>212</a:t>
            </a:fld>
            <a:endParaRPr lang="en-US" dirty="0"/>
          </a:p>
        </p:txBody>
      </p:sp>
      <p:sp>
        <p:nvSpPr>
          <p:cNvPr id="50073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00740"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dirty="0"/>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2" name="Slide Image Placeholder 1"/>
          <p:cNvSpPr>
            <a:spLocks noGrp="1" noRot="1" noChangeAspect="1" noTextEdit="1"/>
          </p:cNvSpPr>
          <p:nvPr>
            <p:ph type="sldImg"/>
          </p:nvPr>
        </p:nvSpPr>
        <p:spPr bwMode="auto">
          <a:noFill/>
          <a:ln>
            <a:solidFill>
              <a:srgbClr val="000000"/>
            </a:solidFill>
            <a:miter lim="800000"/>
            <a:headEnd/>
            <a:tailEnd/>
          </a:ln>
        </p:spPr>
      </p:sp>
      <p:sp>
        <p:nvSpPr>
          <p:cNvPr id="50176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017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C854269-B19A-46F7-ABC4-67EE4AD2FFB0}" type="slidenum">
              <a:rPr lang="en-US" smtClean="0"/>
              <a:pPr/>
              <a:t>213</a:t>
            </a:fld>
            <a:endParaRPr lang="en-US" dirty="0"/>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6" name="Slide Image Placeholder 1"/>
          <p:cNvSpPr>
            <a:spLocks noGrp="1" noRot="1" noChangeAspect="1" noTextEdit="1"/>
          </p:cNvSpPr>
          <p:nvPr>
            <p:ph type="sldImg"/>
          </p:nvPr>
        </p:nvSpPr>
        <p:spPr bwMode="auto">
          <a:noFill/>
          <a:ln>
            <a:solidFill>
              <a:srgbClr val="000000"/>
            </a:solidFill>
            <a:miter lim="800000"/>
            <a:headEnd/>
            <a:tailEnd/>
          </a:ln>
        </p:spPr>
      </p:sp>
      <p:sp>
        <p:nvSpPr>
          <p:cNvPr id="50278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027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84753DA-D31B-4390-84C8-6C706270D438}" type="slidenum">
              <a:rPr lang="en-US" smtClean="0"/>
              <a:pPr/>
              <a:t>214</a:t>
            </a:fld>
            <a:endParaRPr lang="en-US" dirty="0"/>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1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6CD789A3-CABC-4D56-A71F-D87F09BC5AA2}" type="slidenum">
              <a:rPr lang="en-US" smtClean="0"/>
              <a:pPr/>
              <a:t>215</a:t>
            </a:fld>
            <a:endParaRPr lang="en-US" dirty="0"/>
          </a:p>
        </p:txBody>
      </p:sp>
      <p:sp>
        <p:nvSpPr>
          <p:cNvPr id="5038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03812"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dirty="0"/>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62A6BFD9-EE9F-42EF-9124-5CBCEBEC0489}" type="slidenum">
              <a:rPr lang="en-US" smtClean="0"/>
              <a:pPr/>
              <a:t>216</a:t>
            </a:fld>
            <a:endParaRPr lang="en-US" dirty="0"/>
          </a:p>
        </p:txBody>
      </p:sp>
      <p:sp>
        <p:nvSpPr>
          <p:cNvPr id="5048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04836"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dirty="0"/>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8" name="Slide Image Placeholder 1"/>
          <p:cNvSpPr>
            <a:spLocks noGrp="1" noRot="1" noChangeAspect="1" noTextEdit="1"/>
          </p:cNvSpPr>
          <p:nvPr>
            <p:ph type="sldImg"/>
          </p:nvPr>
        </p:nvSpPr>
        <p:spPr bwMode="auto">
          <a:noFill/>
          <a:ln>
            <a:solidFill>
              <a:srgbClr val="000000"/>
            </a:solidFill>
            <a:miter lim="800000"/>
            <a:headEnd/>
            <a:tailEnd/>
          </a:ln>
        </p:spPr>
      </p:sp>
      <p:sp>
        <p:nvSpPr>
          <p:cNvPr id="50585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058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1336C11-A806-48F3-AB52-AEEC826A979D}" type="slidenum">
              <a:rPr lang="en-US" smtClean="0"/>
              <a:pPr/>
              <a:t>217</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Slide Image Placeholder 1"/>
          <p:cNvSpPr>
            <a:spLocks noGrp="1" noRot="1" noChangeAspect="1" noTextEdit="1"/>
          </p:cNvSpPr>
          <p:nvPr>
            <p:ph type="sldImg"/>
          </p:nvPr>
        </p:nvSpPr>
        <p:spPr bwMode="auto">
          <a:noFill/>
          <a:ln>
            <a:solidFill>
              <a:srgbClr val="000000"/>
            </a:solidFill>
            <a:miter lim="800000"/>
            <a:headEnd/>
            <a:tailEnd/>
          </a:ln>
        </p:spPr>
      </p:sp>
      <p:sp>
        <p:nvSpPr>
          <p:cNvPr id="32051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3205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FD1D313-54E2-4F50-A835-D173A447786E}" type="slidenum">
              <a:rPr lang="en-US" smtClean="0"/>
              <a:pPr/>
              <a:t>19</a:t>
            </a:fld>
            <a:endParaRPr lang="en-US" dirty="0"/>
          </a:p>
        </p:txBody>
      </p:sp>
    </p:spTree>
    <p:extLst>
      <p:ext uri="{BB962C8B-B14F-4D97-AF65-F5344CB8AC3E}">
        <p14:creationId xmlns:p14="http://schemas.microsoft.com/office/powerpoint/2010/main" val="2524071358"/>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2" name="Slide Image Placeholder 1"/>
          <p:cNvSpPr>
            <a:spLocks noGrp="1" noRot="1" noChangeAspect="1" noTextEdit="1"/>
          </p:cNvSpPr>
          <p:nvPr>
            <p:ph type="sldImg"/>
          </p:nvPr>
        </p:nvSpPr>
        <p:spPr bwMode="auto">
          <a:noFill/>
          <a:ln>
            <a:solidFill>
              <a:srgbClr val="000000"/>
            </a:solidFill>
            <a:miter lim="800000"/>
            <a:headEnd/>
            <a:tailEnd/>
          </a:ln>
        </p:spPr>
      </p:sp>
      <p:sp>
        <p:nvSpPr>
          <p:cNvPr id="50688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068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B89A318-5D3E-4678-B0D3-A5A500678F24}" type="slidenum">
              <a:rPr lang="en-US" smtClean="0"/>
              <a:pPr/>
              <a:t>218</a:t>
            </a:fld>
            <a:endParaRPr lang="en-US" dirty="0"/>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7D8FBF59-BBE6-4526-8139-B3410B69B04D}" type="slidenum">
              <a:rPr lang="en-US" smtClean="0"/>
              <a:pPr/>
              <a:t>219</a:t>
            </a:fld>
            <a:endParaRPr lang="en-US" dirty="0"/>
          </a:p>
        </p:txBody>
      </p:sp>
      <p:sp>
        <p:nvSpPr>
          <p:cNvPr id="50790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07908"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dirty="0"/>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3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BE3E418F-443A-4A3F-AC03-22FF7F0F6E71}" type="slidenum">
              <a:rPr lang="en-US" smtClean="0"/>
              <a:pPr/>
              <a:t>220</a:t>
            </a:fld>
            <a:endParaRPr lang="en-US" dirty="0"/>
          </a:p>
        </p:txBody>
      </p:sp>
      <p:sp>
        <p:nvSpPr>
          <p:cNvPr id="5089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08932"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dirty="0"/>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954" name="Slide Image Placeholder 1"/>
          <p:cNvSpPr>
            <a:spLocks noGrp="1" noRot="1" noChangeAspect="1" noTextEdit="1"/>
          </p:cNvSpPr>
          <p:nvPr>
            <p:ph type="sldImg"/>
          </p:nvPr>
        </p:nvSpPr>
        <p:spPr bwMode="auto">
          <a:noFill/>
          <a:ln>
            <a:solidFill>
              <a:srgbClr val="000000"/>
            </a:solidFill>
            <a:miter lim="800000"/>
            <a:headEnd/>
            <a:tailEnd/>
          </a:ln>
        </p:spPr>
      </p:sp>
      <p:sp>
        <p:nvSpPr>
          <p:cNvPr id="50995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099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FF1BA39-9A77-41CA-9A1C-4C38927D9791}" type="slidenum">
              <a:rPr lang="en-US" smtClean="0"/>
              <a:pPr/>
              <a:t>221</a:t>
            </a:fld>
            <a:endParaRPr lang="en-US" dirty="0"/>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8" name="Slide Image Placeholder 1"/>
          <p:cNvSpPr>
            <a:spLocks noGrp="1" noRot="1" noChangeAspect="1" noTextEdit="1"/>
          </p:cNvSpPr>
          <p:nvPr>
            <p:ph type="sldImg"/>
          </p:nvPr>
        </p:nvSpPr>
        <p:spPr bwMode="auto">
          <a:noFill/>
          <a:ln>
            <a:solidFill>
              <a:srgbClr val="000000"/>
            </a:solidFill>
            <a:miter lim="800000"/>
            <a:headEnd/>
            <a:tailEnd/>
          </a:ln>
        </p:spPr>
      </p:sp>
      <p:sp>
        <p:nvSpPr>
          <p:cNvPr id="51097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109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DF13090-39E2-4052-8F34-EE13F02A945C}" type="slidenum">
              <a:rPr lang="en-US" smtClean="0"/>
              <a:pPr/>
              <a:t>222</a:t>
            </a:fld>
            <a:endParaRPr lang="en-US" dirty="0"/>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6" name="Slide Image Placeholder 1"/>
          <p:cNvSpPr>
            <a:spLocks noGrp="1" noRot="1" noChangeAspect="1" noTextEdit="1"/>
          </p:cNvSpPr>
          <p:nvPr>
            <p:ph type="sldImg"/>
          </p:nvPr>
        </p:nvSpPr>
        <p:spPr bwMode="auto">
          <a:noFill/>
          <a:ln>
            <a:solidFill>
              <a:srgbClr val="000000"/>
            </a:solidFill>
            <a:miter lim="800000"/>
            <a:headEnd/>
            <a:tailEnd/>
          </a:ln>
        </p:spPr>
      </p:sp>
      <p:sp>
        <p:nvSpPr>
          <p:cNvPr id="51302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130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1526DFB-E9A8-4C72-83CD-BE4C63CD7FD1}" type="slidenum">
              <a:rPr lang="en-US" smtClean="0"/>
              <a:pPr/>
              <a:t>223</a:t>
            </a:fld>
            <a:endParaRPr lang="en-US" dirty="0"/>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0" name="Slide Image Placeholder 1"/>
          <p:cNvSpPr>
            <a:spLocks noGrp="1" noRot="1" noChangeAspect="1" noTextEdit="1"/>
          </p:cNvSpPr>
          <p:nvPr>
            <p:ph type="sldImg"/>
          </p:nvPr>
        </p:nvSpPr>
        <p:spPr bwMode="auto">
          <a:noFill/>
          <a:ln>
            <a:solidFill>
              <a:srgbClr val="000000"/>
            </a:solidFill>
            <a:miter lim="800000"/>
            <a:headEnd/>
            <a:tailEnd/>
          </a:ln>
        </p:spPr>
      </p:sp>
      <p:sp>
        <p:nvSpPr>
          <p:cNvPr id="51405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140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02D03D2-69F0-4FB6-B265-02DF942357DC}" type="slidenum">
              <a:rPr lang="en-US" smtClean="0"/>
              <a:pPr/>
              <a:t>224</a:t>
            </a:fld>
            <a:endParaRPr lang="en-US" dirty="0"/>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4" name="Slide Image Placeholder 1"/>
          <p:cNvSpPr>
            <a:spLocks noGrp="1" noRot="1" noChangeAspect="1" noTextEdit="1"/>
          </p:cNvSpPr>
          <p:nvPr>
            <p:ph type="sldImg"/>
          </p:nvPr>
        </p:nvSpPr>
        <p:spPr bwMode="auto">
          <a:noFill/>
          <a:ln>
            <a:solidFill>
              <a:srgbClr val="000000"/>
            </a:solidFill>
            <a:miter lim="800000"/>
            <a:headEnd/>
            <a:tailEnd/>
          </a:ln>
        </p:spPr>
      </p:sp>
      <p:sp>
        <p:nvSpPr>
          <p:cNvPr id="51507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150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90D2F51-7C1D-4E7A-83C0-81D0944CC8FC}" type="slidenum">
              <a:rPr lang="en-US" smtClean="0"/>
              <a:pPr/>
              <a:t>225</a:t>
            </a:fld>
            <a:endParaRPr lang="en-US" dirty="0"/>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098" name="Slide Image Placeholder 1"/>
          <p:cNvSpPr>
            <a:spLocks noGrp="1" noRot="1" noChangeAspect="1" noTextEdit="1"/>
          </p:cNvSpPr>
          <p:nvPr>
            <p:ph type="sldImg"/>
          </p:nvPr>
        </p:nvSpPr>
        <p:spPr bwMode="auto">
          <a:noFill/>
          <a:ln>
            <a:solidFill>
              <a:srgbClr val="000000"/>
            </a:solidFill>
            <a:miter lim="800000"/>
            <a:headEnd/>
            <a:tailEnd/>
          </a:ln>
        </p:spPr>
      </p:sp>
      <p:sp>
        <p:nvSpPr>
          <p:cNvPr id="51609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161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3F50B72-956E-4644-851E-7C6596686B9D}" type="slidenum">
              <a:rPr lang="en-US" smtClean="0"/>
              <a:pPr/>
              <a:t>226</a:t>
            </a:fld>
            <a:endParaRPr lang="en-US" dirty="0"/>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2" name="Slide Image Placeholder 1"/>
          <p:cNvSpPr>
            <a:spLocks noGrp="1" noRot="1" noChangeAspect="1" noTextEdit="1"/>
          </p:cNvSpPr>
          <p:nvPr>
            <p:ph type="sldImg"/>
          </p:nvPr>
        </p:nvSpPr>
        <p:spPr bwMode="auto">
          <a:noFill/>
          <a:ln>
            <a:solidFill>
              <a:srgbClr val="000000"/>
            </a:solidFill>
            <a:miter lim="800000"/>
            <a:headEnd/>
            <a:tailEnd/>
          </a:ln>
        </p:spPr>
      </p:sp>
      <p:sp>
        <p:nvSpPr>
          <p:cNvPr id="51712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171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97B826A-1149-42D9-AE1F-5F5602E17AD4}" type="slidenum">
              <a:rPr lang="en-US" smtClean="0"/>
              <a:pPr/>
              <a:t>227</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Slide Image Placeholder 1"/>
          <p:cNvSpPr>
            <a:spLocks noGrp="1" noRot="1" noChangeAspect="1" noTextEdit="1"/>
          </p:cNvSpPr>
          <p:nvPr>
            <p:ph type="sldImg"/>
          </p:nvPr>
        </p:nvSpPr>
        <p:spPr bwMode="auto">
          <a:noFill/>
          <a:ln>
            <a:solidFill>
              <a:srgbClr val="000000"/>
            </a:solidFill>
            <a:miter lim="800000"/>
            <a:headEnd/>
            <a:tailEnd/>
          </a:ln>
        </p:spPr>
      </p:sp>
      <p:sp>
        <p:nvSpPr>
          <p:cNvPr id="30310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3031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F3614FA-B61D-4654-9FF7-7C847004ED89}" type="slidenum">
              <a:rPr lang="en-US" smtClean="0"/>
              <a:pPr/>
              <a:t>2</a:t>
            </a:fld>
            <a:endParaRPr lang="en-US" dirty="0"/>
          </a:p>
        </p:txBody>
      </p:sp>
    </p:spTree>
    <p:extLst>
      <p:ext uri="{BB962C8B-B14F-4D97-AF65-F5344CB8AC3E}">
        <p14:creationId xmlns:p14="http://schemas.microsoft.com/office/powerpoint/2010/main" val="15674085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Slide Image Placeholder 1"/>
          <p:cNvSpPr>
            <a:spLocks noGrp="1" noRot="1" noChangeAspect="1" noTextEdit="1"/>
          </p:cNvSpPr>
          <p:nvPr>
            <p:ph type="sldImg"/>
          </p:nvPr>
        </p:nvSpPr>
        <p:spPr bwMode="auto">
          <a:noFill/>
          <a:ln>
            <a:solidFill>
              <a:srgbClr val="000000"/>
            </a:solidFill>
            <a:miter lim="800000"/>
            <a:headEnd/>
            <a:tailEnd/>
          </a:ln>
        </p:spPr>
      </p:sp>
      <p:sp>
        <p:nvSpPr>
          <p:cNvPr id="3215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3215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FD561F2-44C0-42A6-A9C4-89B9F46D0834}" type="slidenum">
              <a:rPr lang="en-US" smtClean="0"/>
              <a:pPr/>
              <a:t>20</a:t>
            </a:fld>
            <a:endParaRPr lang="en-US" dirty="0"/>
          </a:p>
        </p:txBody>
      </p:sp>
    </p:spTree>
    <p:extLst>
      <p:ext uri="{BB962C8B-B14F-4D97-AF65-F5344CB8AC3E}">
        <p14:creationId xmlns:p14="http://schemas.microsoft.com/office/powerpoint/2010/main" val="2809163180"/>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6" name="Slide Image Placeholder 1"/>
          <p:cNvSpPr>
            <a:spLocks noGrp="1" noRot="1" noChangeAspect="1" noTextEdit="1"/>
          </p:cNvSpPr>
          <p:nvPr>
            <p:ph type="sldImg"/>
          </p:nvPr>
        </p:nvSpPr>
        <p:spPr bwMode="auto">
          <a:noFill/>
          <a:ln>
            <a:solidFill>
              <a:srgbClr val="000000"/>
            </a:solidFill>
            <a:miter lim="800000"/>
            <a:headEnd/>
            <a:tailEnd/>
          </a:ln>
        </p:spPr>
      </p:sp>
      <p:sp>
        <p:nvSpPr>
          <p:cNvPr id="51814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181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AC44780-9F03-4007-8724-F88FEA6B6927}" type="slidenum">
              <a:rPr lang="en-US" smtClean="0"/>
              <a:pPr/>
              <a:t>228</a:t>
            </a:fld>
            <a:endParaRPr lang="en-US" dirty="0"/>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70" name="Slide Image Placeholder 1"/>
          <p:cNvSpPr>
            <a:spLocks noGrp="1" noRot="1" noChangeAspect="1" noTextEdit="1"/>
          </p:cNvSpPr>
          <p:nvPr>
            <p:ph type="sldImg"/>
          </p:nvPr>
        </p:nvSpPr>
        <p:spPr bwMode="auto">
          <a:noFill/>
          <a:ln>
            <a:solidFill>
              <a:srgbClr val="000000"/>
            </a:solidFill>
            <a:miter lim="800000"/>
            <a:headEnd/>
            <a:tailEnd/>
          </a:ln>
        </p:spPr>
      </p:sp>
      <p:sp>
        <p:nvSpPr>
          <p:cNvPr id="51917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191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6A1AE37-6163-446E-A461-6CF62F4E1611}" type="slidenum">
              <a:rPr lang="en-US" smtClean="0"/>
              <a:pPr/>
              <a:t>229</a:t>
            </a:fld>
            <a:endParaRPr lang="en-US" dirty="0"/>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4" name="Slide Image Placeholder 1"/>
          <p:cNvSpPr>
            <a:spLocks noGrp="1" noRot="1" noChangeAspect="1" noTextEdit="1"/>
          </p:cNvSpPr>
          <p:nvPr>
            <p:ph type="sldImg"/>
          </p:nvPr>
        </p:nvSpPr>
        <p:spPr bwMode="auto">
          <a:noFill/>
          <a:ln>
            <a:solidFill>
              <a:srgbClr val="000000"/>
            </a:solidFill>
            <a:miter lim="800000"/>
            <a:headEnd/>
            <a:tailEnd/>
          </a:ln>
        </p:spPr>
      </p:sp>
      <p:sp>
        <p:nvSpPr>
          <p:cNvPr id="52019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201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F3020EC-AFC8-4A0F-890D-E19701063E57}" type="slidenum">
              <a:rPr lang="en-US" smtClean="0"/>
              <a:pPr/>
              <a:t>230</a:t>
            </a:fld>
            <a:endParaRPr lang="en-US" dirty="0"/>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8" name="Slide Image Placeholder 1"/>
          <p:cNvSpPr>
            <a:spLocks noGrp="1" noRot="1" noChangeAspect="1" noTextEdit="1"/>
          </p:cNvSpPr>
          <p:nvPr>
            <p:ph type="sldImg"/>
          </p:nvPr>
        </p:nvSpPr>
        <p:spPr bwMode="auto">
          <a:noFill/>
          <a:ln>
            <a:solidFill>
              <a:srgbClr val="000000"/>
            </a:solidFill>
            <a:miter lim="800000"/>
            <a:headEnd/>
            <a:tailEnd/>
          </a:ln>
        </p:spPr>
      </p:sp>
      <p:sp>
        <p:nvSpPr>
          <p:cNvPr id="52121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5212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CA468E2-A11E-4BF3-BA60-4B9E82A1458C}" type="slidenum">
              <a:rPr lang="en-US" smtClean="0"/>
              <a:pPr/>
              <a:t>231</a:t>
            </a:fld>
            <a:endParaRPr lang="en-US" dirty="0"/>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2" name="Slide Image Placeholder 1"/>
          <p:cNvSpPr>
            <a:spLocks noGrp="1" noRot="1" noChangeAspect="1" noTextEdit="1"/>
          </p:cNvSpPr>
          <p:nvPr>
            <p:ph type="sldImg"/>
          </p:nvPr>
        </p:nvSpPr>
        <p:spPr bwMode="auto">
          <a:noFill/>
          <a:ln>
            <a:solidFill>
              <a:srgbClr val="000000"/>
            </a:solidFill>
            <a:miter lim="800000"/>
            <a:headEnd/>
            <a:tailEnd/>
          </a:ln>
        </p:spPr>
      </p:sp>
      <p:sp>
        <p:nvSpPr>
          <p:cNvPr id="5222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222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1EE9A5F-2FF1-4766-B63F-51262D600C83}" type="slidenum">
              <a:rPr lang="en-US" smtClean="0"/>
              <a:pPr/>
              <a:t>232</a:t>
            </a:fld>
            <a:endParaRPr lang="en-US" dirty="0"/>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6" name="Slide Image Placeholder 1"/>
          <p:cNvSpPr>
            <a:spLocks noGrp="1" noRot="1" noChangeAspect="1" noTextEdit="1"/>
          </p:cNvSpPr>
          <p:nvPr>
            <p:ph type="sldImg"/>
          </p:nvPr>
        </p:nvSpPr>
        <p:spPr bwMode="auto">
          <a:noFill/>
          <a:ln>
            <a:solidFill>
              <a:srgbClr val="000000"/>
            </a:solidFill>
            <a:miter lim="800000"/>
            <a:headEnd/>
            <a:tailEnd/>
          </a:ln>
        </p:spPr>
      </p:sp>
      <p:sp>
        <p:nvSpPr>
          <p:cNvPr id="52326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232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8E8BF25-44D2-4E05-ADC0-6343A3DC6348}" type="slidenum">
              <a:rPr lang="en-US" smtClean="0"/>
              <a:pPr/>
              <a:t>233</a:t>
            </a:fld>
            <a:endParaRPr lang="en-US" dirty="0"/>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Slide Image Placeholder 1"/>
          <p:cNvSpPr>
            <a:spLocks noGrp="1" noRot="1" noChangeAspect="1" noTextEdit="1"/>
          </p:cNvSpPr>
          <p:nvPr>
            <p:ph type="sldImg"/>
          </p:nvPr>
        </p:nvSpPr>
        <p:spPr bwMode="auto">
          <a:noFill/>
          <a:ln>
            <a:solidFill>
              <a:srgbClr val="000000"/>
            </a:solidFill>
            <a:miter lim="800000"/>
            <a:headEnd/>
            <a:tailEnd/>
          </a:ln>
        </p:spPr>
      </p:sp>
      <p:sp>
        <p:nvSpPr>
          <p:cNvPr id="52429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242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BBB864F-6F2A-4C12-8771-352D3A49E379}" type="slidenum">
              <a:rPr lang="en-US" smtClean="0"/>
              <a:pPr/>
              <a:t>234</a:t>
            </a:fld>
            <a:endParaRPr lang="en-US" dirty="0"/>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4" name="Slide Image Placeholder 1"/>
          <p:cNvSpPr>
            <a:spLocks noGrp="1" noRot="1" noChangeAspect="1" noTextEdit="1"/>
          </p:cNvSpPr>
          <p:nvPr>
            <p:ph type="sldImg"/>
          </p:nvPr>
        </p:nvSpPr>
        <p:spPr bwMode="auto">
          <a:noFill/>
          <a:ln>
            <a:solidFill>
              <a:srgbClr val="000000"/>
            </a:solidFill>
            <a:miter lim="800000"/>
            <a:headEnd/>
            <a:tailEnd/>
          </a:ln>
        </p:spPr>
      </p:sp>
      <p:sp>
        <p:nvSpPr>
          <p:cNvPr id="52531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253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9076071-3850-440E-9EF0-56704BDC8BA2}" type="slidenum">
              <a:rPr lang="en-US" smtClean="0"/>
              <a:pPr/>
              <a:t>235</a:t>
            </a:fld>
            <a:endParaRPr lang="en-US" dirty="0"/>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8" name="Slide Image Placeholder 1"/>
          <p:cNvSpPr>
            <a:spLocks noGrp="1" noRot="1" noChangeAspect="1" noTextEdit="1"/>
          </p:cNvSpPr>
          <p:nvPr>
            <p:ph type="sldImg"/>
          </p:nvPr>
        </p:nvSpPr>
        <p:spPr bwMode="auto">
          <a:noFill/>
          <a:ln>
            <a:solidFill>
              <a:srgbClr val="000000"/>
            </a:solidFill>
            <a:miter lim="800000"/>
            <a:headEnd/>
            <a:tailEnd/>
          </a:ln>
        </p:spPr>
      </p:sp>
      <p:sp>
        <p:nvSpPr>
          <p:cNvPr id="5263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26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735278D-B15E-4677-835F-83EBFE5416B4}" type="slidenum">
              <a:rPr lang="en-US" smtClean="0"/>
              <a:pPr/>
              <a:t>236</a:t>
            </a:fld>
            <a:endParaRPr lang="en-US" dirty="0"/>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2" name="Slide Image Placeholder 1"/>
          <p:cNvSpPr>
            <a:spLocks noGrp="1" noRot="1" noChangeAspect="1" noTextEdit="1"/>
          </p:cNvSpPr>
          <p:nvPr>
            <p:ph type="sldImg"/>
          </p:nvPr>
        </p:nvSpPr>
        <p:spPr bwMode="auto">
          <a:noFill/>
          <a:ln>
            <a:solidFill>
              <a:srgbClr val="000000"/>
            </a:solidFill>
            <a:miter lim="800000"/>
            <a:headEnd/>
            <a:tailEnd/>
          </a:ln>
        </p:spPr>
      </p:sp>
      <p:sp>
        <p:nvSpPr>
          <p:cNvPr id="52736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273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3937985-3142-4B49-B4F4-F15BC5E49777}" type="slidenum">
              <a:rPr lang="en-US" smtClean="0"/>
              <a:pPr/>
              <a:t>237</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Slide Image Placeholder 1"/>
          <p:cNvSpPr>
            <a:spLocks noGrp="1" noRot="1" noChangeAspect="1" noTextEdit="1"/>
          </p:cNvSpPr>
          <p:nvPr>
            <p:ph type="sldImg"/>
          </p:nvPr>
        </p:nvSpPr>
        <p:spPr bwMode="auto">
          <a:noFill/>
          <a:ln>
            <a:solidFill>
              <a:srgbClr val="000000"/>
            </a:solidFill>
            <a:miter lim="800000"/>
            <a:headEnd/>
            <a:tailEnd/>
          </a:ln>
        </p:spPr>
      </p:sp>
      <p:sp>
        <p:nvSpPr>
          <p:cNvPr id="32256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3225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C5C72D7-35F3-4522-9ABE-5EE9D0B5807F}" type="slidenum">
              <a:rPr lang="en-US" smtClean="0"/>
              <a:pPr/>
              <a:t>21</a:t>
            </a:fld>
            <a:endParaRPr lang="en-US" dirty="0"/>
          </a:p>
        </p:txBody>
      </p:sp>
    </p:spTree>
    <p:extLst>
      <p:ext uri="{BB962C8B-B14F-4D97-AF65-F5344CB8AC3E}">
        <p14:creationId xmlns:p14="http://schemas.microsoft.com/office/powerpoint/2010/main" val="964435990"/>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8" name="Slide Image Placeholder 1"/>
          <p:cNvSpPr>
            <a:spLocks noGrp="1" noRot="1" noChangeAspect="1" noTextEdit="1"/>
          </p:cNvSpPr>
          <p:nvPr>
            <p:ph type="sldImg"/>
          </p:nvPr>
        </p:nvSpPr>
        <p:spPr bwMode="auto">
          <a:noFill/>
          <a:ln>
            <a:solidFill>
              <a:srgbClr val="000000"/>
            </a:solidFill>
            <a:miter lim="800000"/>
            <a:headEnd/>
            <a:tailEnd/>
          </a:ln>
        </p:spPr>
      </p:sp>
      <p:sp>
        <p:nvSpPr>
          <p:cNvPr id="52633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t>This slide will go after the slide titled </a:t>
            </a:r>
            <a:r>
              <a:rPr lang="en-US" b="1" dirty="0"/>
              <a:t>”Risk Management: Minimize Risk of Drowning—Wear PFDs” </a:t>
            </a:r>
            <a:r>
              <a:rPr lang="en-US" dirty="0"/>
              <a:t>(Slide 275).</a:t>
            </a:r>
          </a:p>
        </p:txBody>
      </p:sp>
      <p:sp>
        <p:nvSpPr>
          <p:cNvPr id="526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735278D-B15E-4677-835F-83EBFE5416B4}" type="slidenum">
              <a:rPr lang="en-US" smtClean="0"/>
              <a:pPr/>
              <a:t>238</a:t>
            </a:fld>
            <a:endParaRPr lang="en-US" dirty="0"/>
          </a:p>
        </p:txBody>
      </p:sp>
    </p:spTree>
    <p:extLst>
      <p:ext uri="{BB962C8B-B14F-4D97-AF65-F5344CB8AC3E}">
        <p14:creationId xmlns:p14="http://schemas.microsoft.com/office/powerpoint/2010/main" val="2661246329"/>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8" name="Slide Image Placeholder 1"/>
          <p:cNvSpPr>
            <a:spLocks noGrp="1" noRot="1" noChangeAspect="1" noTextEdit="1"/>
          </p:cNvSpPr>
          <p:nvPr>
            <p:ph type="sldImg"/>
          </p:nvPr>
        </p:nvSpPr>
        <p:spPr bwMode="auto">
          <a:noFill/>
          <a:ln>
            <a:solidFill>
              <a:srgbClr val="000000"/>
            </a:solidFill>
            <a:miter lim="800000"/>
            <a:headEnd/>
            <a:tailEnd/>
          </a:ln>
        </p:spPr>
      </p:sp>
      <p:sp>
        <p:nvSpPr>
          <p:cNvPr id="5263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26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735278D-B15E-4677-835F-83EBFE5416B4}" type="slidenum">
              <a:rPr lang="en-US" smtClean="0"/>
              <a:pPr/>
              <a:t>239</a:t>
            </a:fld>
            <a:endParaRPr lang="en-US" dirty="0"/>
          </a:p>
        </p:txBody>
      </p:sp>
    </p:spTree>
    <p:extLst>
      <p:ext uri="{BB962C8B-B14F-4D97-AF65-F5344CB8AC3E}">
        <p14:creationId xmlns:p14="http://schemas.microsoft.com/office/powerpoint/2010/main" val="4256341568"/>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10" name="Slide Image Placeholder 1"/>
          <p:cNvSpPr>
            <a:spLocks noGrp="1" noRot="1" noChangeAspect="1" noTextEdit="1"/>
          </p:cNvSpPr>
          <p:nvPr>
            <p:ph type="sldImg"/>
          </p:nvPr>
        </p:nvSpPr>
        <p:spPr bwMode="auto">
          <a:noFill/>
          <a:ln>
            <a:solidFill>
              <a:srgbClr val="000000"/>
            </a:solidFill>
            <a:miter lim="800000"/>
            <a:headEnd/>
            <a:tailEnd/>
          </a:ln>
        </p:spPr>
      </p:sp>
      <p:sp>
        <p:nvSpPr>
          <p:cNvPr id="52941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294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03FB055-C864-4B31-B777-417A543B7FB9}" type="slidenum">
              <a:rPr lang="en-US" smtClean="0"/>
              <a:pPr/>
              <a:t>240</a:t>
            </a:fld>
            <a:endParaRPr lang="en-US" dirty="0"/>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4" name="Slide Image Placeholder 1"/>
          <p:cNvSpPr>
            <a:spLocks noGrp="1" noRot="1" noChangeAspect="1" noTextEdit="1"/>
          </p:cNvSpPr>
          <p:nvPr>
            <p:ph type="sldImg"/>
          </p:nvPr>
        </p:nvSpPr>
        <p:spPr bwMode="auto">
          <a:noFill/>
          <a:ln>
            <a:solidFill>
              <a:srgbClr val="000000"/>
            </a:solidFill>
            <a:miter lim="800000"/>
            <a:headEnd/>
            <a:tailEnd/>
          </a:ln>
        </p:spPr>
      </p:sp>
      <p:sp>
        <p:nvSpPr>
          <p:cNvPr id="53043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304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697C631-3F06-4F85-BFEF-9483A92B797E}" type="slidenum">
              <a:rPr lang="en-US" smtClean="0"/>
              <a:pPr/>
              <a:t>241</a:t>
            </a:fld>
            <a:endParaRPr lang="en-US" dirty="0"/>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8" name="Slide Image Placeholder 1"/>
          <p:cNvSpPr>
            <a:spLocks noGrp="1" noRot="1" noChangeAspect="1" noTextEdit="1"/>
          </p:cNvSpPr>
          <p:nvPr>
            <p:ph type="sldImg"/>
          </p:nvPr>
        </p:nvSpPr>
        <p:spPr bwMode="auto">
          <a:noFill/>
          <a:ln>
            <a:solidFill>
              <a:srgbClr val="000000"/>
            </a:solidFill>
            <a:miter lim="800000"/>
            <a:headEnd/>
            <a:tailEnd/>
          </a:ln>
        </p:spPr>
      </p:sp>
      <p:sp>
        <p:nvSpPr>
          <p:cNvPr id="53145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314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433E96F-DA65-4A69-8C7B-F3D9A22E967E}" type="slidenum">
              <a:rPr lang="en-US" smtClean="0"/>
              <a:pPr/>
              <a:t>242</a:t>
            </a:fld>
            <a:endParaRPr lang="en-US" dirty="0"/>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2" name="Slide Image Placeholder 1"/>
          <p:cNvSpPr>
            <a:spLocks noGrp="1" noRot="1" noChangeAspect="1" noTextEdit="1"/>
          </p:cNvSpPr>
          <p:nvPr>
            <p:ph type="sldImg"/>
          </p:nvPr>
        </p:nvSpPr>
        <p:spPr bwMode="auto">
          <a:noFill/>
          <a:ln>
            <a:solidFill>
              <a:srgbClr val="000000"/>
            </a:solidFill>
            <a:miter lim="800000"/>
            <a:headEnd/>
            <a:tailEnd/>
          </a:ln>
        </p:spPr>
      </p:sp>
      <p:sp>
        <p:nvSpPr>
          <p:cNvPr id="53248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324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6D09914-84E5-4A21-A31D-FD4559A4D636}" type="slidenum">
              <a:rPr lang="en-US" smtClean="0"/>
              <a:pPr/>
              <a:t>243</a:t>
            </a:fld>
            <a:endParaRPr lang="en-US" dirty="0"/>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6" name="Slide Image Placeholder 1"/>
          <p:cNvSpPr>
            <a:spLocks noGrp="1" noRot="1" noChangeAspect="1" noTextEdit="1"/>
          </p:cNvSpPr>
          <p:nvPr>
            <p:ph type="sldImg"/>
          </p:nvPr>
        </p:nvSpPr>
        <p:spPr bwMode="auto">
          <a:noFill/>
          <a:ln>
            <a:solidFill>
              <a:srgbClr val="000000"/>
            </a:solidFill>
            <a:miter lim="800000"/>
            <a:headEnd/>
            <a:tailEnd/>
          </a:ln>
        </p:spPr>
      </p:sp>
      <p:sp>
        <p:nvSpPr>
          <p:cNvPr id="53350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335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172C2A3-72BB-4A95-8E90-5A771B2D8CE4}" type="slidenum">
              <a:rPr lang="en-US" smtClean="0"/>
              <a:pPr/>
              <a:t>244</a:t>
            </a:fld>
            <a:endParaRPr lang="en-US" dirty="0"/>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Slide Image Placeholder 1"/>
          <p:cNvSpPr>
            <a:spLocks noGrp="1" noRot="1" noChangeAspect="1" noTextEdit="1"/>
          </p:cNvSpPr>
          <p:nvPr>
            <p:ph type="sldImg"/>
          </p:nvPr>
        </p:nvSpPr>
        <p:spPr bwMode="auto">
          <a:noFill/>
          <a:ln>
            <a:solidFill>
              <a:srgbClr val="000000"/>
            </a:solidFill>
            <a:miter lim="800000"/>
            <a:headEnd/>
            <a:tailEnd/>
          </a:ln>
        </p:spPr>
      </p:sp>
      <p:sp>
        <p:nvSpPr>
          <p:cNvPr id="53453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345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4B60E34-4191-4C9A-8ED3-0BD32F44BD19}" type="slidenum">
              <a:rPr lang="en-US" smtClean="0"/>
              <a:pPr/>
              <a:t>245</a:t>
            </a:fld>
            <a:endParaRPr lang="en-US" dirty="0"/>
          </a:p>
        </p:txBody>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4" name="Slide Image Placeholder 1"/>
          <p:cNvSpPr>
            <a:spLocks noGrp="1" noRot="1" noChangeAspect="1" noTextEdit="1"/>
          </p:cNvSpPr>
          <p:nvPr>
            <p:ph type="sldImg"/>
          </p:nvPr>
        </p:nvSpPr>
        <p:spPr bwMode="auto">
          <a:noFill/>
          <a:ln>
            <a:solidFill>
              <a:srgbClr val="000000"/>
            </a:solidFill>
            <a:miter lim="800000"/>
            <a:headEnd/>
            <a:tailEnd/>
          </a:ln>
        </p:spPr>
      </p:sp>
      <p:sp>
        <p:nvSpPr>
          <p:cNvPr id="53555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355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A7BD2D0-5DF4-4F73-AF67-C88B7365350B}" type="slidenum">
              <a:rPr lang="en-US" smtClean="0"/>
              <a:pPr/>
              <a:t>246</a:t>
            </a:fld>
            <a:endParaRPr lang="en-US" dirty="0"/>
          </a:p>
        </p:txBody>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8" name="Slide Image Placeholder 1"/>
          <p:cNvSpPr>
            <a:spLocks noGrp="1" noRot="1" noChangeAspect="1" noTextEdit="1"/>
          </p:cNvSpPr>
          <p:nvPr>
            <p:ph type="sldImg"/>
          </p:nvPr>
        </p:nvSpPr>
        <p:spPr bwMode="auto">
          <a:noFill/>
          <a:ln>
            <a:solidFill>
              <a:srgbClr val="000000"/>
            </a:solidFill>
            <a:miter lim="800000"/>
            <a:headEnd/>
            <a:tailEnd/>
          </a:ln>
        </p:spPr>
      </p:sp>
      <p:sp>
        <p:nvSpPr>
          <p:cNvPr id="53657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365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D809C29-011D-4CF2-BE85-ADB2439FBA2E}" type="slidenum">
              <a:rPr lang="en-US" smtClean="0"/>
              <a:pPr/>
              <a:t>247</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Slide Image Placeholder 1"/>
          <p:cNvSpPr>
            <a:spLocks noGrp="1" noRot="1" noChangeAspect="1" noTextEdit="1"/>
          </p:cNvSpPr>
          <p:nvPr>
            <p:ph type="sldImg"/>
          </p:nvPr>
        </p:nvSpPr>
        <p:spPr bwMode="auto">
          <a:noFill/>
          <a:ln>
            <a:solidFill>
              <a:srgbClr val="000000"/>
            </a:solidFill>
            <a:miter lim="800000"/>
            <a:headEnd/>
            <a:tailEnd/>
          </a:ln>
        </p:spPr>
      </p:sp>
      <p:sp>
        <p:nvSpPr>
          <p:cNvPr id="32358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3235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6BE7510-DCA7-4EBE-AAE1-713EF511E96E}" type="slidenum">
              <a:rPr lang="en-US" smtClean="0"/>
              <a:pPr/>
              <a:t>22</a:t>
            </a:fld>
            <a:endParaRPr lang="en-US" dirty="0"/>
          </a:p>
        </p:txBody>
      </p:sp>
    </p:spTree>
    <p:extLst>
      <p:ext uri="{BB962C8B-B14F-4D97-AF65-F5344CB8AC3E}">
        <p14:creationId xmlns:p14="http://schemas.microsoft.com/office/powerpoint/2010/main" val="2180335066"/>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2" name="Slide Image Placeholder 1"/>
          <p:cNvSpPr>
            <a:spLocks noGrp="1" noRot="1" noChangeAspect="1" noTextEdit="1"/>
          </p:cNvSpPr>
          <p:nvPr>
            <p:ph type="sldImg"/>
          </p:nvPr>
        </p:nvSpPr>
        <p:spPr bwMode="auto">
          <a:noFill/>
          <a:ln>
            <a:solidFill>
              <a:srgbClr val="000000"/>
            </a:solidFill>
            <a:miter lim="800000"/>
            <a:headEnd/>
            <a:tailEnd/>
          </a:ln>
        </p:spPr>
      </p:sp>
      <p:sp>
        <p:nvSpPr>
          <p:cNvPr id="53760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376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9DC6167-EC0F-4FA1-9E36-FD3CB3F843A8}" type="slidenum">
              <a:rPr lang="en-US" smtClean="0"/>
              <a:pPr/>
              <a:t>248</a:t>
            </a:fld>
            <a:endParaRPr lang="en-US" dirty="0"/>
          </a:p>
        </p:txBody>
      </p:sp>
    </p:spTree>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626" name="Slide Image Placeholder 1"/>
          <p:cNvSpPr>
            <a:spLocks noGrp="1" noRot="1" noChangeAspect="1" noTextEdit="1"/>
          </p:cNvSpPr>
          <p:nvPr>
            <p:ph type="sldImg"/>
          </p:nvPr>
        </p:nvSpPr>
        <p:spPr bwMode="auto">
          <a:noFill/>
          <a:ln>
            <a:solidFill>
              <a:srgbClr val="000000"/>
            </a:solidFill>
            <a:miter lim="800000"/>
            <a:headEnd/>
            <a:tailEnd/>
          </a:ln>
        </p:spPr>
      </p:sp>
      <p:sp>
        <p:nvSpPr>
          <p:cNvPr id="53862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386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0E122EB-1BD4-476A-8DA8-F74B290ED3DF}" type="slidenum">
              <a:rPr lang="en-US" smtClean="0"/>
              <a:pPr/>
              <a:t>249</a:t>
            </a:fld>
            <a:endParaRPr lang="en-US" dirty="0"/>
          </a:p>
        </p:txBody>
      </p:sp>
    </p:spTree>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50" name="Slide Image Placeholder 1"/>
          <p:cNvSpPr>
            <a:spLocks noGrp="1" noRot="1" noChangeAspect="1" noTextEdit="1"/>
          </p:cNvSpPr>
          <p:nvPr>
            <p:ph type="sldImg"/>
          </p:nvPr>
        </p:nvSpPr>
        <p:spPr bwMode="auto">
          <a:noFill/>
          <a:ln>
            <a:solidFill>
              <a:srgbClr val="000000"/>
            </a:solidFill>
            <a:miter lim="800000"/>
            <a:headEnd/>
            <a:tailEnd/>
          </a:ln>
        </p:spPr>
      </p:sp>
      <p:sp>
        <p:nvSpPr>
          <p:cNvPr id="53965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396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BC6678C-B3C3-4918-8AF1-26B4F5EE6C2F}" type="slidenum">
              <a:rPr lang="en-US" smtClean="0"/>
              <a:pPr/>
              <a:t>250</a:t>
            </a:fld>
            <a:endParaRPr lang="en-US" dirty="0"/>
          </a:p>
        </p:txBody>
      </p:sp>
    </p:spTree>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4" name="Slide Image Placeholder 1"/>
          <p:cNvSpPr>
            <a:spLocks noGrp="1" noRot="1" noChangeAspect="1" noTextEdit="1"/>
          </p:cNvSpPr>
          <p:nvPr>
            <p:ph type="sldImg"/>
          </p:nvPr>
        </p:nvSpPr>
        <p:spPr bwMode="auto">
          <a:noFill/>
          <a:ln>
            <a:solidFill>
              <a:srgbClr val="000000"/>
            </a:solidFill>
            <a:miter lim="800000"/>
            <a:headEnd/>
            <a:tailEnd/>
          </a:ln>
        </p:spPr>
      </p:sp>
      <p:sp>
        <p:nvSpPr>
          <p:cNvPr id="54067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406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5A5493F-E4D8-4DD8-9EA6-1D928750965C}" type="slidenum">
              <a:rPr lang="en-US" smtClean="0"/>
              <a:pPr/>
              <a:t>251</a:t>
            </a:fld>
            <a:endParaRPr lang="en-US" dirty="0"/>
          </a:p>
        </p:txBody>
      </p:sp>
    </p:spTree>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8" name="Slide Image Placeholder 1"/>
          <p:cNvSpPr>
            <a:spLocks noGrp="1" noRot="1" noChangeAspect="1" noTextEdit="1"/>
          </p:cNvSpPr>
          <p:nvPr>
            <p:ph type="sldImg"/>
          </p:nvPr>
        </p:nvSpPr>
        <p:spPr bwMode="auto">
          <a:noFill/>
          <a:ln>
            <a:solidFill>
              <a:srgbClr val="000000"/>
            </a:solidFill>
            <a:miter lim="800000"/>
            <a:headEnd/>
            <a:tailEnd/>
          </a:ln>
        </p:spPr>
      </p:sp>
      <p:sp>
        <p:nvSpPr>
          <p:cNvPr id="54169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41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28E9479-C94A-4D8D-BBF7-5FF5A4D7CB06}" type="slidenum">
              <a:rPr lang="en-US" smtClean="0"/>
              <a:pPr/>
              <a:t>252</a:t>
            </a:fld>
            <a:endParaRPr lang="en-US" dirty="0"/>
          </a:p>
        </p:txBody>
      </p:sp>
    </p:spTree>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2" name="Slide Image Placeholder 1"/>
          <p:cNvSpPr>
            <a:spLocks noGrp="1" noRot="1" noChangeAspect="1" noTextEdit="1"/>
          </p:cNvSpPr>
          <p:nvPr>
            <p:ph type="sldImg"/>
          </p:nvPr>
        </p:nvSpPr>
        <p:spPr bwMode="auto">
          <a:noFill/>
          <a:ln>
            <a:solidFill>
              <a:srgbClr val="000000"/>
            </a:solidFill>
            <a:miter lim="800000"/>
            <a:headEnd/>
            <a:tailEnd/>
          </a:ln>
        </p:spPr>
      </p:sp>
      <p:sp>
        <p:nvSpPr>
          <p:cNvPr id="54272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427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FAC66B2-37C9-4613-8BE4-401FDD54B5EE}" type="slidenum">
              <a:rPr lang="en-US" smtClean="0"/>
              <a:pPr/>
              <a:t>253</a:t>
            </a:fld>
            <a:endParaRPr lang="en-US" dirty="0"/>
          </a:p>
        </p:txBody>
      </p:sp>
    </p:spTree>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46" name="Slide Image Placeholder 1"/>
          <p:cNvSpPr>
            <a:spLocks noGrp="1" noRot="1" noChangeAspect="1" noTextEdit="1"/>
          </p:cNvSpPr>
          <p:nvPr>
            <p:ph type="sldImg"/>
          </p:nvPr>
        </p:nvSpPr>
        <p:spPr bwMode="auto">
          <a:noFill/>
          <a:ln>
            <a:solidFill>
              <a:srgbClr val="000000"/>
            </a:solidFill>
            <a:miter lim="800000"/>
            <a:headEnd/>
            <a:tailEnd/>
          </a:ln>
        </p:spPr>
      </p:sp>
      <p:sp>
        <p:nvSpPr>
          <p:cNvPr id="54374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437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3A2EE19-4559-47E2-88A3-8CB7D2FE6439}" type="slidenum">
              <a:rPr lang="en-US" smtClean="0"/>
              <a:pPr/>
              <a:t>254</a:t>
            </a:fld>
            <a:endParaRPr lang="en-US" dirty="0"/>
          </a:p>
        </p:txBody>
      </p:sp>
    </p:spTree>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Slide Image Placeholder 1"/>
          <p:cNvSpPr>
            <a:spLocks noGrp="1" noRot="1" noChangeAspect="1" noTextEdit="1"/>
          </p:cNvSpPr>
          <p:nvPr>
            <p:ph type="sldImg"/>
          </p:nvPr>
        </p:nvSpPr>
        <p:spPr bwMode="auto">
          <a:noFill/>
          <a:ln>
            <a:solidFill>
              <a:srgbClr val="000000"/>
            </a:solidFill>
            <a:miter lim="800000"/>
            <a:headEnd/>
            <a:tailEnd/>
          </a:ln>
        </p:spPr>
      </p:sp>
      <p:sp>
        <p:nvSpPr>
          <p:cNvPr id="54477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447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2D03BF2-00BA-4B99-BF74-E4BCEC727395}" type="slidenum">
              <a:rPr lang="en-US" smtClean="0"/>
              <a:pPr/>
              <a:t>255</a:t>
            </a:fld>
            <a:endParaRPr lang="en-US" dirty="0"/>
          </a:p>
        </p:txBody>
      </p:sp>
    </p:spTree>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Slide Image Placeholder 1"/>
          <p:cNvSpPr>
            <a:spLocks noGrp="1" noRot="1" noChangeAspect="1" noTextEdit="1"/>
          </p:cNvSpPr>
          <p:nvPr>
            <p:ph type="sldImg"/>
          </p:nvPr>
        </p:nvSpPr>
        <p:spPr bwMode="auto">
          <a:noFill/>
          <a:ln>
            <a:solidFill>
              <a:srgbClr val="000000"/>
            </a:solidFill>
            <a:miter lim="800000"/>
            <a:headEnd/>
            <a:tailEnd/>
          </a:ln>
        </p:spPr>
      </p:sp>
      <p:sp>
        <p:nvSpPr>
          <p:cNvPr id="54579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457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4A73CFB-DA12-44CB-BAAC-C63DCF441AFB}" type="slidenum">
              <a:rPr lang="en-US" smtClean="0"/>
              <a:pPr/>
              <a:t>256</a:t>
            </a:fld>
            <a:endParaRPr lang="en-US" dirty="0"/>
          </a:p>
        </p:txBody>
      </p:sp>
    </p:spTree>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8" name="Slide Image Placeholder 1"/>
          <p:cNvSpPr>
            <a:spLocks noGrp="1" noRot="1" noChangeAspect="1" noTextEdit="1"/>
          </p:cNvSpPr>
          <p:nvPr>
            <p:ph type="sldImg"/>
          </p:nvPr>
        </p:nvSpPr>
        <p:spPr bwMode="auto">
          <a:noFill/>
          <a:ln>
            <a:solidFill>
              <a:srgbClr val="000000"/>
            </a:solidFill>
            <a:miter lim="800000"/>
            <a:headEnd/>
            <a:tailEnd/>
          </a:ln>
        </p:spPr>
      </p:sp>
      <p:sp>
        <p:nvSpPr>
          <p:cNvPr id="54681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468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87E82BC-4683-4313-A30F-83A57EF6B44E}" type="slidenum">
              <a:rPr lang="en-US" smtClean="0"/>
              <a:pPr/>
              <a:t>257</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Slide Image Placeholder 1"/>
          <p:cNvSpPr>
            <a:spLocks noGrp="1" noRot="1" noChangeAspect="1" noTextEdit="1"/>
          </p:cNvSpPr>
          <p:nvPr>
            <p:ph type="sldImg"/>
          </p:nvPr>
        </p:nvSpPr>
        <p:spPr bwMode="auto">
          <a:noFill/>
          <a:ln>
            <a:solidFill>
              <a:srgbClr val="000000"/>
            </a:solidFill>
            <a:miter lim="800000"/>
            <a:headEnd/>
            <a:tailEnd/>
          </a:ln>
        </p:spPr>
      </p:sp>
      <p:sp>
        <p:nvSpPr>
          <p:cNvPr id="32461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3246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B8EE3AD-F5D7-4608-9DD5-E7781DFD4734}" type="slidenum">
              <a:rPr lang="en-US" smtClean="0"/>
              <a:pPr/>
              <a:t>23</a:t>
            </a:fld>
            <a:endParaRPr lang="en-US" dirty="0"/>
          </a:p>
        </p:txBody>
      </p:sp>
    </p:spTree>
    <p:extLst>
      <p:ext uri="{BB962C8B-B14F-4D97-AF65-F5344CB8AC3E}">
        <p14:creationId xmlns:p14="http://schemas.microsoft.com/office/powerpoint/2010/main" val="2511407704"/>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842" name="Slide Image Placeholder 1"/>
          <p:cNvSpPr>
            <a:spLocks noGrp="1" noRot="1" noChangeAspect="1" noTextEdit="1"/>
          </p:cNvSpPr>
          <p:nvPr>
            <p:ph type="sldImg"/>
          </p:nvPr>
        </p:nvSpPr>
        <p:spPr bwMode="auto">
          <a:noFill/>
          <a:ln>
            <a:solidFill>
              <a:srgbClr val="000000"/>
            </a:solidFill>
            <a:miter lim="800000"/>
            <a:headEnd/>
            <a:tailEnd/>
          </a:ln>
        </p:spPr>
      </p:sp>
      <p:sp>
        <p:nvSpPr>
          <p:cNvPr id="5478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478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51A1CE8-BDB7-4E95-A5A6-E7F6EDC74EF5}" type="slidenum">
              <a:rPr lang="en-US" smtClean="0"/>
              <a:pPr/>
              <a:t>258</a:t>
            </a:fld>
            <a:endParaRPr lang="en-US" dirty="0"/>
          </a:p>
        </p:txBody>
      </p:sp>
    </p:spTree>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6" name="Slide Image Placeholder 1"/>
          <p:cNvSpPr>
            <a:spLocks noGrp="1" noRot="1" noChangeAspect="1" noTextEdit="1"/>
          </p:cNvSpPr>
          <p:nvPr>
            <p:ph type="sldImg"/>
          </p:nvPr>
        </p:nvSpPr>
        <p:spPr bwMode="auto">
          <a:noFill/>
          <a:ln>
            <a:solidFill>
              <a:srgbClr val="000000"/>
            </a:solidFill>
            <a:miter lim="800000"/>
            <a:headEnd/>
            <a:tailEnd/>
          </a:ln>
        </p:spPr>
      </p:sp>
      <p:sp>
        <p:nvSpPr>
          <p:cNvPr id="54886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488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BAC8559-9A92-4A6D-839B-B81067858A75}" type="slidenum">
              <a:rPr lang="en-US" smtClean="0"/>
              <a:pPr/>
              <a:t>259</a:t>
            </a:fld>
            <a:endParaRPr lang="en-US" dirty="0"/>
          </a:p>
        </p:txBody>
      </p:sp>
    </p:spTree>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90" name="Slide Image Placeholder 1"/>
          <p:cNvSpPr>
            <a:spLocks noGrp="1" noRot="1" noChangeAspect="1" noTextEdit="1"/>
          </p:cNvSpPr>
          <p:nvPr>
            <p:ph type="sldImg"/>
          </p:nvPr>
        </p:nvSpPr>
        <p:spPr bwMode="auto">
          <a:noFill/>
          <a:ln>
            <a:solidFill>
              <a:srgbClr val="000000"/>
            </a:solidFill>
            <a:miter lim="800000"/>
            <a:headEnd/>
            <a:tailEnd/>
          </a:ln>
        </p:spPr>
      </p:sp>
      <p:sp>
        <p:nvSpPr>
          <p:cNvPr id="54989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498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01C1B52-6031-4F75-A24D-235930C4C7BA}" type="slidenum">
              <a:rPr lang="en-US" smtClean="0"/>
              <a:pPr/>
              <a:t>260</a:t>
            </a:fld>
            <a:endParaRPr lang="en-US" dirty="0"/>
          </a:p>
        </p:txBody>
      </p:sp>
    </p:spTree>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4" name="Slide Image Placeholder 1"/>
          <p:cNvSpPr>
            <a:spLocks noGrp="1" noRot="1" noChangeAspect="1" noTextEdit="1"/>
          </p:cNvSpPr>
          <p:nvPr>
            <p:ph type="sldImg"/>
          </p:nvPr>
        </p:nvSpPr>
        <p:spPr bwMode="auto">
          <a:noFill/>
          <a:ln>
            <a:solidFill>
              <a:srgbClr val="000000"/>
            </a:solidFill>
            <a:miter lim="800000"/>
            <a:headEnd/>
            <a:tailEnd/>
          </a:ln>
        </p:spPr>
      </p:sp>
      <p:sp>
        <p:nvSpPr>
          <p:cNvPr id="55091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509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C4684ED-2628-4276-8869-4C29B706482A}" type="slidenum">
              <a:rPr lang="en-US" smtClean="0"/>
              <a:pPr/>
              <a:t>261</a:t>
            </a:fld>
            <a:endParaRPr lang="en-US" dirty="0"/>
          </a:p>
        </p:txBody>
      </p:sp>
    </p:spTree>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938" name="Slide Image Placeholder 1"/>
          <p:cNvSpPr>
            <a:spLocks noGrp="1" noRot="1" noChangeAspect="1" noTextEdit="1"/>
          </p:cNvSpPr>
          <p:nvPr>
            <p:ph type="sldImg"/>
          </p:nvPr>
        </p:nvSpPr>
        <p:spPr bwMode="auto">
          <a:noFill/>
          <a:ln>
            <a:solidFill>
              <a:srgbClr val="000000"/>
            </a:solidFill>
            <a:miter lim="800000"/>
            <a:headEnd/>
            <a:tailEnd/>
          </a:ln>
        </p:spPr>
      </p:sp>
      <p:sp>
        <p:nvSpPr>
          <p:cNvPr id="5519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519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F13AFCF-E86F-42B8-A00A-D27CF727FDF6}" type="slidenum">
              <a:rPr lang="en-US" smtClean="0"/>
              <a:pPr/>
              <a:t>262</a:t>
            </a:fld>
            <a:endParaRPr lang="en-US" dirty="0"/>
          </a:p>
        </p:txBody>
      </p:sp>
    </p:spTree>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62" name="Slide Image Placeholder 1"/>
          <p:cNvSpPr>
            <a:spLocks noGrp="1" noRot="1" noChangeAspect="1" noTextEdit="1"/>
          </p:cNvSpPr>
          <p:nvPr>
            <p:ph type="sldImg"/>
          </p:nvPr>
        </p:nvSpPr>
        <p:spPr bwMode="auto">
          <a:noFill/>
          <a:ln>
            <a:solidFill>
              <a:srgbClr val="000000"/>
            </a:solidFill>
            <a:miter lim="800000"/>
            <a:headEnd/>
            <a:tailEnd/>
          </a:ln>
        </p:spPr>
      </p:sp>
      <p:sp>
        <p:nvSpPr>
          <p:cNvPr id="55296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529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4499CD3-3C25-48FD-8492-0AA12D696AC3}" type="slidenum">
              <a:rPr lang="en-US" smtClean="0"/>
              <a:pPr/>
              <a:t>263</a:t>
            </a:fld>
            <a:endParaRPr lang="en-US" dirty="0"/>
          </a:p>
        </p:txBody>
      </p:sp>
    </p:spTree>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86" name="Slide Image Placeholder 1"/>
          <p:cNvSpPr>
            <a:spLocks noGrp="1" noRot="1" noChangeAspect="1" noTextEdit="1"/>
          </p:cNvSpPr>
          <p:nvPr>
            <p:ph type="sldImg"/>
          </p:nvPr>
        </p:nvSpPr>
        <p:spPr bwMode="auto">
          <a:noFill/>
          <a:ln>
            <a:solidFill>
              <a:srgbClr val="000000"/>
            </a:solidFill>
            <a:miter lim="800000"/>
            <a:headEnd/>
            <a:tailEnd/>
          </a:ln>
        </p:spPr>
      </p:sp>
      <p:sp>
        <p:nvSpPr>
          <p:cNvPr id="55398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539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3E87C03-2606-4F90-8315-CC5288ADCD48}" type="slidenum">
              <a:rPr lang="en-US" smtClean="0"/>
              <a:pPr/>
              <a:t>264</a:t>
            </a:fld>
            <a:endParaRPr lang="en-US" dirty="0"/>
          </a:p>
        </p:txBody>
      </p:sp>
    </p:spTree>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10" name="Slide Image Placeholder 1"/>
          <p:cNvSpPr>
            <a:spLocks noGrp="1" noRot="1" noChangeAspect="1" noTextEdit="1"/>
          </p:cNvSpPr>
          <p:nvPr>
            <p:ph type="sldImg"/>
          </p:nvPr>
        </p:nvSpPr>
        <p:spPr bwMode="auto">
          <a:noFill/>
          <a:ln>
            <a:solidFill>
              <a:srgbClr val="000000"/>
            </a:solidFill>
            <a:miter lim="800000"/>
            <a:headEnd/>
            <a:tailEnd/>
          </a:ln>
        </p:spPr>
      </p:sp>
      <p:sp>
        <p:nvSpPr>
          <p:cNvPr id="55501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550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7565E9A-89F3-428D-8105-AE55DBB357F2}" type="slidenum">
              <a:rPr lang="en-US" smtClean="0"/>
              <a:pPr/>
              <a:t>265</a:t>
            </a:fld>
            <a:endParaRPr lang="en-US" dirty="0"/>
          </a:p>
        </p:txBody>
      </p:sp>
    </p:spTree>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4" name="Slide Image Placeholder 1"/>
          <p:cNvSpPr>
            <a:spLocks noGrp="1" noRot="1" noChangeAspect="1" noTextEdit="1"/>
          </p:cNvSpPr>
          <p:nvPr>
            <p:ph type="sldImg"/>
          </p:nvPr>
        </p:nvSpPr>
        <p:spPr bwMode="auto">
          <a:noFill/>
          <a:ln>
            <a:solidFill>
              <a:srgbClr val="000000"/>
            </a:solidFill>
            <a:miter lim="800000"/>
            <a:headEnd/>
            <a:tailEnd/>
          </a:ln>
        </p:spPr>
      </p:sp>
      <p:sp>
        <p:nvSpPr>
          <p:cNvPr id="55603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560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49DF6CC-2B7C-4212-A3D3-C253A1879343}" type="slidenum">
              <a:rPr lang="en-US" smtClean="0"/>
              <a:pPr/>
              <a:t>266</a:t>
            </a:fld>
            <a:endParaRPr lang="en-US" dirty="0"/>
          </a:p>
        </p:txBody>
      </p:sp>
    </p:spTree>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058" name="Slide Image Placeholder 1"/>
          <p:cNvSpPr>
            <a:spLocks noGrp="1" noRot="1" noChangeAspect="1" noTextEdit="1"/>
          </p:cNvSpPr>
          <p:nvPr>
            <p:ph type="sldImg"/>
          </p:nvPr>
        </p:nvSpPr>
        <p:spPr bwMode="auto">
          <a:noFill/>
          <a:ln>
            <a:solidFill>
              <a:srgbClr val="000000"/>
            </a:solidFill>
            <a:miter lim="800000"/>
            <a:headEnd/>
            <a:tailEnd/>
          </a:ln>
        </p:spPr>
      </p:sp>
      <p:sp>
        <p:nvSpPr>
          <p:cNvPr id="55705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570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37E8403-2D54-449B-9376-9C5D2A0DE34A}" type="slidenum">
              <a:rPr lang="en-US" smtClean="0"/>
              <a:pPr/>
              <a:t>267</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Slide Image Placeholder 1"/>
          <p:cNvSpPr>
            <a:spLocks noGrp="1" noRot="1" noChangeAspect="1" noTextEdit="1"/>
          </p:cNvSpPr>
          <p:nvPr>
            <p:ph type="sldImg"/>
          </p:nvPr>
        </p:nvSpPr>
        <p:spPr bwMode="auto">
          <a:noFill/>
          <a:ln>
            <a:solidFill>
              <a:srgbClr val="000000"/>
            </a:solidFill>
            <a:miter lim="800000"/>
            <a:headEnd/>
            <a:tailEnd/>
          </a:ln>
        </p:spPr>
      </p:sp>
      <p:sp>
        <p:nvSpPr>
          <p:cNvPr id="32563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3256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3F495E5-55C9-44D3-AB75-C317271CCF10}" type="slidenum">
              <a:rPr lang="en-US" smtClean="0"/>
              <a:pPr/>
              <a:t>24</a:t>
            </a:fld>
            <a:endParaRPr lang="en-US" dirty="0"/>
          </a:p>
        </p:txBody>
      </p:sp>
    </p:spTree>
    <p:extLst>
      <p:ext uri="{BB962C8B-B14F-4D97-AF65-F5344CB8AC3E}">
        <p14:creationId xmlns:p14="http://schemas.microsoft.com/office/powerpoint/2010/main" val="4083873699"/>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2" name="Slide Image Placeholder 1"/>
          <p:cNvSpPr>
            <a:spLocks noGrp="1" noRot="1" noChangeAspect="1" noTextEdit="1"/>
          </p:cNvSpPr>
          <p:nvPr>
            <p:ph type="sldImg"/>
          </p:nvPr>
        </p:nvSpPr>
        <p:spPr bwMode="auto">
          <a:noFill/>
          <a:ln>
            <a:solidFill>
              <a:srgbClr val="000000"/>
            </a:solidFill>
            <a:miter lim="800000"/>
            <a:headEnd/>
            <a:tailEnd/>
          </a:ln>
        </p:spPr>
      </p:sp>
      <p:sp>
        <p:nvSpPr>
          <p:cNvPr id="55808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580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1DB5D4-2561-4E12-B66A-EB55EC9239F5}" type="slidenum">
              <a:rPr lang="en-US" smtClean="0"/>
              <a:pPr/>
              <a:t>268</a:t>
            </a:fld>
            <a:endParaRPr lang="en-US" dirty="0"/>
          </a:p>
        </p:txBody>
      </p:sp>
    </p:spTree>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6" name="Slide Image Placeholder 1"/>
          <p:cNvSpPr>
            <a:spLocks noGrp="1" noRot="1" noChangeAspect="1" noTextEdit="1"/>
          </p:cNvSpPr>
          <p:nvPr>
            <p:ph type="sldImg"/>
          </p:nvPr>
        </p:nvSpPr>
        <p:spPr bwMode="auto">
          <a:noFill/>
          <a:ln>
            <a:solidFill>
              <a:srgbClr val="000000"/>
            </a:solidFill>
            <a:miter lim="800000"/>
            <a:headEnd/>
            <a:tailEnd/>
          </a:ln>
        </p:spPr>
      </p:sp>
      <p:sp>
        <p:nvSpPr>
          <p:cNvPr id="55910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591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1D64975-75F4-46C0-BF43-E565136B86B9}" type="slidenum">
              <a:rPr lang="en-US" smtClean="0"/>
              <a:pPr/>
              <a:t>269</a:t>
            </a:fld>
            <a:endParaRPr lang="en-US" dirty="0"/>
          </a:p>
        </p:txBody>
      </p:sp>
    </p:spTree>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30" name="Slide Image Placeholder 1"/>
          <p:cNvSpPr>
            <a:spLocks noGrp="1" noRot="1" noChangeAspect="1" noTextEdit="1"/>
          </p:cNvSpPr>
          <p:nvPr>
            <p:ph type="sldImg"/>
          </p:nvPr>
        </p:nvSpPr>
        <p:spPr bwMode="auto">
          <a:noFill/>
          <a:ln>
            <a:solidFill>
              <a:srgbClr val="000000"/>
            </a:solidFill>
            <a:miter lim="800000"/>
            <a:headEnd/>
            <a:tailEnd/>
          </a:ln>
        </p:spPr>
      </p:sp>
      <p:sp>
        <p:nvSpPr>
          <p:cNvPr id="56013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601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740EE9E-B6CE-4EB7-95D2-D5F10A7C55AE}" type="slidenum">
              <a:rPr lang="en-US" smtClean="0"/>
              <a:pPr/>
              <a:t>270</a:t>
            </a:fld>
            <a:endParaRPr lang="en-US" dirty="0"/>
          </a:p>
        </p:txBody>
      </p:sp>
    </p:spTree>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154" name="Slide Image Placeholder 1"/>
          <p:cNvSpPr>
            <a:spLocks noGrp="1" noRot="1" noChangeAspect="1" noTextEdit="1"/>
          </p:cNvSpPr>
          <p:nvPr>
            <p:ph type="sldImg"/>
          </p:nvPr>
        </p:nvSpPr>
        <p:spPr bwMode="auto">
          <a:noFill/>
          <a:ln>
            <a:solidFill>
              <a:srgbClr val="000000"/>
            </a:solidFill>
            <a:miter lim="800000"/>
            <a:headEnd/>
            <a:tailEnd/>
          </a:ln>
        </p:spPr>
      </p:sp>
      <p:sp>
        <p:nvSpPr>
          <p:cNvPr id="56115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611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83F96F2-9055-4A81-8F93-4F750D49CEC6}" type="slidenum">
              <a:rPr lang="en-US" smtClean="0"/>
              <a:pPr/>
              <a:t>271</a:t>
            </a:fld>
            <a:endParaRPr lang="en-US" dirty="0"/>
          </a:p>
        </p:txBody>
      </p:sp>
    </p:spTree>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Slide Image Placeholder 1"/>
          <p:cNvSpPr>
            <a:spLocks noGrp="1" noRot="1" noChangeAspect="1" noTextEdit="1"/>
          </p:cNvSpPr>
          <p:nvPr>
            <p:ph type="sldImg"/>
          </p:nvPr>
        </p:nvSpPr>
        <p:spPr bwMode="auto">
          <a:noFill/>
          <a:ln>
            <a:solidFill>
              <a:srgbClr val="000000"/>
            </a:solidFill>
            <a:miter lim="800000"/>
            <a:headEnd/>
            <a:tailEnd/>
          </a:ln>
        </p:spPr>
      </p:sp>
      <p:sp>
        <p:nvSpPr>
          <p:cNvPr id="56320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632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194B1C2-DDDA-4AAA-808A-C3F034CA5AB0}" type="slidenum">
              <a:rPr lang="en-US" smtClean="0"/>
              <a:pPr/>
              <a:t>272</a:t>
            </a:fld>
            <a:endParaRPr lang="en-US" dirty="0"/>
          </a:p>
        </p:txBody>
      </p:sp>
    </p:spTree>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226" name="Slide Image Placeholder 1"/>
          <p:cNvSpPr>
            <a:spLocks noGrp="1" noRot="1" noChangeAspect="1" noTextEdit="1"/>
          </p:cNvSpPr>
          <p:nvPr>
            <p:ph type="sldImg"/>
          </p:nvPr>
        </p:nvSpPr>
        <p:spPr bwMode="auto">
          <a:noFill/>
          <a:ln>
            <a:solidFill>
              <a:srgbClr val="000000"/>
            </a:solidFill>
            <a:miter lim="800000"/>
            <a:headEnd/>
            <a:tailEnd/>
          </a:ln>
        </p:spPr>
      </p:sp>
      <p:sp>
        <p:nvSpPr>
          <p:cNvPr id="56422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642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F7739B0-2279-4FF0-9D96-F254958F4BCE}" type="slidenum">
              <a:rPr lang="en-US" smtClean="0"/>
              <a:pPr/>
              <a:t>273</a:t>
            </a:fld>
            <a:endParaRPr lang="en-US" dirty="0"/>
          </a:p>
        </p:txBody>
      </p:sp>
    </p:spTree>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0" name="Slide Image Placeholder 1"/>
          <p:cNvSpPr>
            <a:spLocks noGrp="1" noRot="1" noChangeAspect="1" noTextEdit="1"/>
          </p:cNvSpPr>
          <p:nvPr>
            <p:ph type="sldImg"/>
          </p:nvPr>
        </p:nvSpPr>
        <p:spPr bwMode="auto">
          <a:noFill/>
          <a:ln>
            <a:solidFill>
              <a:srgbClr val="000000"/>
            </a:solidFill>
            <a:miter lim="800000"/>
            <a:headEnd/>
            <a:tailEnd/>
          </a:ln>
        </p:spPr>
      </p:sp>
      <p:sp>
        <p:nvSpPr>
          <p:cNvPr id="56525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652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8DF367E-D48B-4375-8AB9-C54FA61B9F61}" type="slidenum">
              <a:rPr lang="en-US" smtClean="0"/>
              <a:pPr/>
              <a:t>274</a:t>
            </a:fld>
            <a:endParaRPr lang="en-US" dirty="0"/>
          </a:p>
        </p:txBody>
      </p:sp>
    </p:spTree>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4" name="Slide Image Placeholder 1"/>
          <p:cNvSpPr>
            <a:spLocks noGrp="1" noRot="1" noChangeAspect="1" noTextEdit="1"/>
          </p:cNvSpPr>
          <p:nvPr>
            <p:ph type="sldImg"/>
          </p:nvPr>
        </p:nvSpPr>
        <p:spPr bwMode="auto">
          <a:noFill/>
          <a:ln>
            <a:solidFill>
              <a:srgbClr val="000000"/>
            </a:solidFill>
            <a:miter lim="800000"/>
            <a:headEnd/>
            <a:tailEnd/>
          </a:ln>
        </p:spPr>
      </p:sp>
      <p:sp>
        <p:nvSpPr>
          <p:cNvPr id="56627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662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C66C8F0-7047-4FCA-A833-E75AD69BF931}" type="slidenum">
              <a:rPr lang="en-US" smtClean="0"/>
              <a:pPr/>
              <a:t>275</a:t>
            </a:fld>
            <a:endParaRPr lang="en-US" dirty="0"/>
          </a:p>
        </p:txBody>
      </p:sp>
    </p:spTree>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8" name="Slide Image Placeholder 1"/>
          <p:cNvSpPr>
            <a:spLocks noGrp="1" noRot="1" noChangeAspect="1" noTextEdit="1"/>
          </p:cNvSpPr>
          <p:nvPr>
            <p:ph type="sldImg"/>
          </p:nvPr>
        </p:nvSpPr>
        <p:spPr bwMode="auto">
          <a:noFill/>
          <a:ln>
            <a:solidFill>
              <a:srgbClr val="000000"/>
            </a:solidFill>
            <a:miter lim="800000"/>
            <a:headEnd/>
            <a:tailEnd/>
          </a:ln>
        </p:spPr>
      </p:sp>
      <p:sp>
        <p:nvSpPr>
          <p:cNvPr id="56729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673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4BDCC93-000D-4950-9269-A4E4573FCE00}" type="slidenum">
              <a:rPr lang="en-US" smtClean="0"/>
              <a:pPr/>
              <a:t>276</a:t>
            </a:fld>
            <a:endParaRPr lang="en-US" dirty="0"/>
          </a:p>
        </p:txBody>
      </p:sp>
    </p:spTree>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2" name="Slide Image Placeholder 1"/>
          <p:cNvSpPr>
            <a:spLocks noGrp="1" noRot="1" noChangeAspect="1" noTextEdit="1"/>
          </p:cNvSpPr>
          <p:nvPr>
            <p:ph type="sldImg"/>
          </p:nvPr>
        </p:nvSpPr>
        <p:spPr bwMode="auto">
          <a:noFill/>
          <a:ln>
            <a:solidFill>
              <a:srgbClr val="000000"/>
            </a:solidFill>
            <a:miter lim="800000"/>
            <a:headEnd/>
            <a:tailEnd/>
          </a:ln>
        </p:spPr>
      </p:sp>
      <p:sp>
        <p:nvSpPr>
          <p:cNvPr id="56832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683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78413F9-FBEB-424F-8164-5C2CFD88AF84}" type="slidenum">
              <a:rPr lang="en-US" smtClean="0"/>
              <a:pPr/>
              <a:t>277</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Slide Image Placeholder 1"/>
          <p:cNvSpPr>
            <a:spLocks noGrp="1" noRot="1" noChangeAspect="1" noTextEdit="1"/>
          </p:cNvSpPr>
          <p:nvPr>
            <p:ph type="sldImg"/>
          </p:nvPr>
        </p:nvSpPr>
        <p:spPr bwMode="auto">
          <a:noFill/>
          <a:ln>
            <a:solidFill>
              <a:srgbClr val="000000"/>
            </a:solidFill>
            <a:miter lim="800000"/>
            <a:headEnd/>
            <a:tailEnd/>
          </a:ln>
        </p:spPr>
      </p:sp>
      <p:sp>
        <p:nvSpPr>
          <p:cNvPr id="32665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3266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20DF583-4734-4549-88EB-2CC766897453}" type="slidenum">
              <a:rPr lang="en-US" smtClean="0"/>
              <a:pPr/>
              <a:t>25</a:t>
            </a:fld>
            <a:endParaRPr lang="en-US" dirty="0"/>
          </a:p>
        </p:txBody>
      </p:sp>
    </p:spTree>
    <p:extLst>
      <p:ext uri="{BB962C8B-B14F-4D97-AF65-F5344CB8AC3E}">
        <p14:creationId xmlns:p14="http://schemas.microsoft.com/office/powerpoint/2010/main" val="1395791516"/>
      </p:ext>
    </p:extLst>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346" name="Slide Image Placeholder 1"/>
          <p:cNvSpPr>
            <a:spLocks noGrp="1" noRot="1" noChangeAspect="1" noTextEdit="1"/>
          </p:cNvSpPr>
          <p:nvPr>
            <p:ph type="sldImg"/>
          </p:nvPr>
        </p:nvSpPr>
        <p:spPr bwMode="auto">
          <a:noFill/>
          <a:ln>
            <a:solidFill>
              <a:srgbClr val="000000"/>
            </a:solidFill>
            <a:miter lim="800000"/>
            <a:headEnd/>
            <a:tailEnd/>
          </a:ln>
        </p:spPr>
      </p:sp>
      <p:sp>
        <p:nvSpPr>
          <p:cNvPr id="56934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693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D7E1E43-5D75-4945-81DA-1742B74A9033}" type="slidenum">
              <a:rPr lang="en-US" smtClean="0"/>
              <a:pPr/>
              <a:t>278</a:t>
            </a:fld>
            <a:endParaRPr lang="en-US" dirty="0"/>
          </a:p>
        </p:txBody>
      </p:sp>
    </p:spTree>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370" name="Slide Image Placeholder 1"/>
          <p:cNvSpPr>
            <a:spLocks noGrp="1" noRot="1" noChangeAspect="1" noTextEdit="1"/>
          </p:cNvSpPr>
          <p:nvPr>
            <p:ph type="sldImg"/>
          </p:nvPr>
        </p:nvSpPr>
        <p:spPr bwMode="auto">
          <a:noFill/>
          <a:ln>
            <a:solidFill>
              <a:srgbClr val="000000"/>
            </a:solidFill>
            <a:miter lim="800000"/>
            <a:headEnd/>
            <a:tailEnd/>
          </a:ln>
        </p:spPr>
      </p:sp>
      <p:sp>
        <p:nvSpPr>
          <p:cNvPr id="57037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703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C1D8826-67BF-4156-864C-0F8D3A06B556}" type="slidenum">
              <a:rPr lang="en-US" smtClean="0"/>
              <a:pPr/>
              <a:t>279</a:t>
            </a:fld>
            <a:endParaRPr lang="en-US" dirty="0"/>
          </a:p>
        </p:txBody>
      </p:sp>
    </p:spTree>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394" name="Slide Image Placeholder 1"/>
          <p:cNvSpPr>
            <a:spLocks noGrp="1" noRot="1" noChangeAspect="1" noTextEdit="1"/>
          </p:cNvSpPr>
          <p:nvPr>
            <p:ph type="sldImg"/>
          </p:nvPr>
        </p:nvSpPr>
        <p:spPr bwMode="auto">
          <a:noFill/>
          <a:ln>
            <a:solidFill>
              <a:srgbClr val="000000"/>
            </a:solidFill>
            <a:miter lim="800000"/>
            <a:headEnd/>
            <a:tailEnd/>
          </a:ln>
        </p:spPr>
      </p:sp>
      <p:sp>
        <p:nvSpPr>
          <p:cNvPr id="57139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713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85E5B4E-6105-4FF6-8D81-ACB5DFB4DDCE}" type="slidenum">
              <a:rPr lang="en-US" smtClean="0"/>
              <a:pPr/>
              <a:t>280</a:t>
            </a:fld>
            <a:endParaRPr lang="en-US" dirty="0"/>
          </a:p>
        </p:txBody>
      </p:sp>
    </p:spTree>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418" name="Slide Image Placeholder 1"/>
          <p:cNvSpPr>
            <a:spLocks noGrp="1" noRot="1" noChangeAspect="1" noTextEdit="1"/>
          </p:cNvSpPr>
          <p:nvPr>
            <p:ph type="sldImg"/>
          </p:nvPr>
        </p:nvSpPr>
        <p:spPr bwMode="auto">
          <a:noFill/>
          <a:ln>
            <a:solidFill>
              <a:srgbClr val="000000"/>
            </a:solidFill>
            <a:miter lim="800000"/>
            <a:headEnd/>
            <a:tailEnd/>
          </a:ln>
        </p:spPr>
      </p:sp>
      <p:sp>
        <p:nvSpPr>
          <p:cNvPr id="57241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724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5229D7D-902B-4667-8D16-D7233FD9F2ED}" type="slidenum">
              <a:rPr lang="en-US" smtClean="0"/>
              <a:pPr/>
              <a:t>281</a:t>
            </a:fld>
            <a:endParaRPr lang="en-US" dirty="0"/>
          </a:p>
        </p:txBody>
      </p:sp>
    </p:spTree>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Slide Image Placeholder 1"/>
          <p:cNvSpPr>
            <a:spLocks noGrp="1" noRot="1" noChangeAspect="1" noTextEdit="1"/>
          </p:cNvSpPr>
          <p:nvPr>
            <p:ph type="sldImg"/>
          </p:nvPr>
        </p:nvSpPr>
        <p:spPr bwMode="auto">
          <a:noFill/>
          <a:ln>
            <a:solidFill>
              <a:srgbClr val="000000"/>
            </a:solidFill>
            <a:miter lim="800000"/>
            <a:headEnd/>
            <a:tailEnd/>
          </a:ln>
        </p:spPr>
      </p:sp>
      <p:sp>
        <p:nvSpPr>
          <p:cNvPr id="5734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734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38FF437-EBF6-4B80-B8A7-E9FA414F0596}" type="slidenum">
              <a:rPr lang="en-US" smtClean="0"/>
              <a:pPr/>
              <a:t>282</a:t>
            </a:fld>
            <a:endParaRPr lang="en-US" dirty="0"/>
          </a:p>
        </p:txBody>
      </p:sp>
    </p:spTree>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6" name="Slide Image Placeholder 1"/>
          <p:cNvSpPr>
            <a:spLocks noGrp="1" noRot="1" noChangeAspect="1" noTextEdit="1"/>
          </p:cNvSpPr>
          <p:nvPr>
            <p:ph type="sldImg"/>
          </p:nvPr>
        </p:nvSpPr>
        <p:spPr bwMode="auto">
          <a:noFill/>
          <a:ln>
            <a:solidFill>
              <a:srgbClr val="000000"/>
            </a:solidFill>
            <a:miter lim="800000"/>
            <a:headEnd/>
            <a:tailEnd/>
          </a:ln>
        </p:spPr>
      </p:sp>
      <p:sp>
        <p:nvSpPr>
          <p:cNvPr id="57446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744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DA915C9-B503-4119-B4C2-4DC2D4C58F04}" type="slidenum">
              <a:rPr lang="en-US" smtClean="0"/>
              <a:pPr/>
              <a:t>283</a:t>
            </a:fld>
            <a:endParaRPr lang="en-US" dirty="0"/>
          </a:p>
        </p:txBody>
      </p:sp>
    </p:spTree>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90" name="Slide Image Placeholder 1"/>
          <p:cNvSpPr>
            <a:spLocks noGrp="1" noRot="1" noChangeAspect="1" noTextEdit="1"/>
          </p:cNvSpPr>
          <p:nvPr>
            <p:ph type="sldImg"/>
          </p:nvPr>
        </p:nvSpPr>
        <p:spPr bwMode="auto">
          <a:noFill/>
          <a:ln>
            <a:solidFill>
              <a:srgbClr val="000000"/>
            </a:solidFill>
            <a:miter lim="800000"/>
            <a:headEnd/>
            <a:tailEnd/>
          </a:ln>
        </p:spPr>
      </p:sp>
      <p:sp>
        <p:nvSpPr>
          <p:cNvPr id="57549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754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2346A76-9364-48E3-ADE3-7559395B9F5A}" type="slidenum">
              <a:rPr lang="en-US" smtClean="0"/>
              <a:pPr/>
              <a:t>284</a:t>
            </a:fld>
            <a:endParaRPr lang="en-US" dirty="0"/>
          </a:p>
        </p:txBody>
      </p:sp>
    </p:spTree>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4" name="Slide Image Placeholder 1"/>
          <p:cNvSpPr>
            <a:spLocks noGrp="1" noRot="1" noChangeAspect="1" noTextEdit="1"/>
          </p:cNvSpPr>
          <p:nvPr>
            <p:ph type="sldImg"/>
          </p:nvPr>
        </p:nvSpPr>
        <p:spPr bwMode="auto">
          <a:noFill/>
          <a:ln>
            <a:solidFill>
              <a:srgbClr val="000000"/>
            </a:solidFill>
            <a:miter lim="800000"/>
            <a:headEnd/>
            <a:tailEnd/>
          </a:ln>
        </p:spPr>
      </p:sp>
      <p:sp>
        <p:nvSpPr>
          <p:cNvPr id="57651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765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A2163B7-9CAC-4D26-B72E-B43A08315E02}" type="slidenum">
              <a:rPr lang="en-US" smtClean="0"/>
              <a:pPr/>
              <a:t>285</a:t>
            </a:fld>
            <a:endParaRPr lang="en-US" dirty="0"/>
          </a:p>
        </p:txBody>
      </p:sp>
    </p:spTree>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38" name="Slide Image Placeholder 1"/>
          <p:cNvSpPr>
            <a:spLocks noGrp="1" noRot="1" noChangeAspect="1" noTextEdit="1"/>
          </p:cNvSpPr>
          <p:nvPr>
            <p:ph type="sldImg"/>
          </p:nvPr>
        </p:nvSpPr>
        <p:spPr bwMode="auto">
          <a:noFill/>
          <a:ln>
            <a:solidFill>
              <a:srgbClr val="000000"/>
            </a:solidFill>
            <a:miter lim="800000"/>
            <a:headEnd/>
            <a:tailEnd/>
          </a:ln>
        </p:spPr>
      </p:sp>
      <p:sp>
        <p:nvSpPr>
          <p:cNvPr id="5775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775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EA5C121-EE38-431E-9AAE-D9792EA4D6CA}" type="slidenum">
              <a:rPr lang="en-US" smtClean="0"/>
              <a:pPr/>
              <a:t>286</a:t>
            </a:fld>
            <a:endParaRPr lang="en-US" dirty="0"/>
          </a:p>
        </p:txBody>
      </p:sp>
    </p:spTree>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562" name="Slide Image Placeholder 1"/>
          <p:cNvSpPr>
            <a:spLocks noGrp="1" noRot="1" noChangeAspect="1" noTextEdit="1"/>
          </p:cNvSpPr>
          <p:nvPr>
            <p:ph type="sldImg"/>
          </p:nvPr>
        </p:nvSpPr>
        <p:spPr bwMode="auto">
          <a:noFill/>
          <a:ln>
            <a:solidFill>
              <a:srgbClr val="000000"/>
            </a:solidFill>
            <a:miter lim="800000"/>
            <a:headEnd/>
            <a:tailEnd/>
          </a:ln>
        </p:spPr>
      </p:sp>
      <p:sp>
        <p:nvSpPr>
          <p:cNvPr id="57856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785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DED6517-A31F-4DF6-8CDC-C3108B1C50CA}" type="slidenum">
              <a:rPr lang="en-US" smtClean="0"/>
              <a:pPr/>
              <a:t>287</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Slide Image Placeholder 1"/>
          <p:cNvSpPr>
            <a:spLocks noGrp="1" noRot="1" noChangeAspect="1" noTextEdit="1"/>
          </p:cNvSpPr>
          <p:nvPr>
            <p:ph type="sldImg"/>
          </p:nvPr>
        </p:nvSpPr>
        <p:spPr bwMode="auto">
          <a:noFill/>
          <a:ln>
            <a:solidFill>
              <a:srgbClr val="000000"/>
            </a:solidFill>
            <a:miter lim="800000"/>
            <a:headEnd/>
            <a:tailEnd/>
          </a:ln>
        </p:spPr>
      </p:sp>
      <p:sp>
        <p:nvSpPr>
          <p:cNvPr id="32768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3276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ACDD62E-4C12-4DD9-BDDA-493FA0963053}" type="slidenum">
              <a:rPr lang="en-US" smtClean="0"/>
              <a:pPr/>
              <a:t>26</a:t>
            </a:fld>
            <a:endParaRPr lang="en-US" dirty="0"/>
          </a:p>
        </p:txBody>
      </p:sp>
    </p:spTree>
    <p:extLst>
      <p:ext uri="{BB962C8B-B14F-4D97-AF65-F5344CB8AC3E}">
        <p14:creationId xmlns:p14="http://schemas.microsoft.com/office/powerpoint/2010/main" val="461758916"/>
      </p:ext>
    </p:extLst>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6" name="Slide Image Placeholder 1"/>
          <p:cNvSpPr>
            <a:spLocks noGrp="1" noRot="1" noChangeAspect="1" noTextEdit="1"/>
          </p:cNvSpPr>
          <p:nvPr>
            <p:ph type="sldImg"/>
          </p:nvPr>
        </p:nvSpPr>
        <p:spPr bwMode="auto">
          <a:noFill/>
          <a:ln>
            <a:solidFill>
              <a:srgbClr val="000000"/>
            </a:solidFill>
            <a:miter lim="800000"/>
            <a:headEnd/>
            <a:tailEnd/>
          </a:ln>
        </p:spPr>
      </p:sp>
      <p:sp>
        <p:nvSpPr>
          <p:cNvPr id="58371" name="Notes Placeholder 2"/>
          <p:cNvSpPr>
            <a:spLocks noGrp="1"/>
          </p:cNvSpPr>
          <p:nvPr>
            <p:ph type="body" idx="1"/>
          </p:nvPr>
        </p:nvSpPr>
        <p:spPr>
          <a:ln/>
        </p:spPr>
        <p:txBody>
          <a:bodyPr/>
          <a:lstStyle/>
          <a:p>
            <a:pPr marL="346395" indent="-346395">
              <a:lnSpc>
                <a:spcPct val="105000"/>
              </a:lnSpc>
              <a:spcBef>
                <a:spcPct val="125000"/>
              </a:spcBef>
              <a:buClr>
                <a:srgbClr val="009900"/>
              </a:buClr>
              <a:buSzPct val="110000"/>
              <a:buFont typeface="Wingdings" pitchFamily="2" charset="2"/>
              <a:buChar char="n"/>
              <a:defRPr/>
            </a:pPr>
            <a:endParaRPr lang="en-US" sz="2500" kern="0" dirty="0">
              <a:solidFill>
                <a:srgbClr val="000000"/>
              </a:solidFill>
              <a:latin typeface="Arial"/>
              <a:cs typeface="Times New Roman" pitchFamily="18" charset="0"/>
            </a:endParaRPr>
          </a:p>
        </p:txBody>
      </p:sp>
      <p:sp>
        <p:nvSpPr>
          <p:cNvPr id="5795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046DB9F-1BD4-4EAD-A3EB-6E49D407F818}" type="slidenum">
              <a:rPr lang="en-US" smtClean="0"/>
              <a:pPr/>
              <a:t>288</a:t>
            </a:fld>
            <a:endParaRPr lang="en-US" dirty="0"/>
          </a:p>
        </p:txBody>
      </p:sp>
    </p:spTree>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610" name="Slide Image Placeholder 1"/>
          <p:cNvSpPr>
            <a:spLocks noGrp="1" noRot="1" noChangeAspect="1" noTextEdit="1"/>
          </p:cNvSpPr>
          <p:nvPr>
            <p:ph type="sldImg"/>
          </p:nvPr>
        </p:nvSpPr>
        <p:spPr bwMode="auto">
          <a:noFill/>
          <a:ln>
            <a:solidFill>
              <a:srgbClr val="000000"/>
            </a:solidFill>
            <a:miter lim="800000"/>
            <a:headEnd/>
            <a:tailEnd/>
          </a:ln>
        </p:spPr>
      </p:sp>
      <p:sp>
        <p:nvSpPr>
          <p:cNvPr id="58061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806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F21858B-D01B-4690-9053-E51DB04B9B1E}" type="slidenum">
              <a:rPr lang="en-US" smtClean="0"/>
              <a:pPr/>
              <a:t>289</a:t>
            </a:fld>
            <a:endParaRPr lang="en-US" dirty="0"/>
          </a:p>
        </p:txBody>
      </p:sp>
    </p:spTree>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4" name="Slide Image Placeholder 1"/>
          <p:cNvSpPr>
            <a:spLocks noGrp="1" noRot="1" noChangeAspect="1" noTextEdit="1"/>
          </p:cNvSpPr>
          <p:nvPr>
            <p:ph type="sldImg"/>
          </p:nvPr>
        </p:nvSpPr>
        <p:spPr bwMode="auto">
          <a:noFill/>
          <a:ln>
            <a:solidFill>
              <a:srgbClr val="000000"/>
            </a:solidFill>
            <a:miter lim="800000"/>
            <a:headEnd/>
            <a:tailEnd/>
          </a:ln>
        </p:spPr>
      </p:sp>
      <p:sp>
        <p:nvSpPr>
          <p:cNvPr id="58163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816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AD2377D-90FA-446E-BA2B-9331D009ED1B}" type="slidenum">
              <a:rPr lang="en-US" smtClean="0"/>
              <a:pPr/>
              <a:t>290</a:t>
            </a:fld>
            <a:endParaRPr lang="en-US" dirty="0"/>
          </a:p>
        </p:txBody>
      </p:sp>
    </p:spTree>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658" name="Slide Image Placeholder 1"/>
          <p:cNvSpPr>
            <a:spLocks noGrp="1" noRot="1" noChangeAspect="1" noTextEdit="1"/>
          </p:cNvSpPr>
          <p:nvPr>
            <p:ph type="sldImg"/>
          </p:nvPr>
        </p:nvSpPr>
        <p:spPr bwMode="auto">
          <a:noFill/>
          <a:ln>
            <a:solidFill>
              <a:srgbClr val="000000"/>
            </a:solidFill>
            <a:miter lim="800000"/>
            <a:headEnd/>
            <a:tailEnd/>
          </a:ln>
        </p:spPr>
      </p:sp>
      <p:sp>
        <p:nvSpPr>
          <p:cNvPr id="58265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826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6BB7077-DD6C-4647-8A96-F39E367509B5}" type="slidenum">
              <a:rPr lang="en-US" smtClean="0"/>
              <a:pPr/>
              <a:t>291</a:t>
            </a:fld>
            <a:endParaRPr lang="en-US" dirty="0"/>
          </a:p>
        </p:txBody>
      </p:sp>
    </p:spTree>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82" name="Slide Image Placeholder 1"/>
          <p:cNvSpPr>
            <a:spLocks noGrp="1" noRot="1" noChangeAspect="1" noTextEdit="1"/>
          </p:cNvSpPr>
          <p:nvPr>
            <p:ph type="sldImg"/>
          </p:nvPr>
        </p:nvSpPr>
        <p:spPr bwMode="auto">
          <a:noFill/>
          <a:ln>
            <a:solidFill>
              <a:srgbClr val="000000"/>
            </a:solidFill>
            <a:miter lim="800000"/>
            <a:headEnd/>
            <a:tailEnd/>
          </a:ln>
        </p:spPr>
      </p:sp>
      <p:sp>
        <p:nvSpPr>
          <p:cNvPr id="58368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836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5A4D04E-A99E-4701-9F27-B732AED629A5}" type="slidenum">
              <a:rPr lang="en-US" smtClean="0"/>
              <a:pPr/>
              <a:t>292</a:t>
            </a:fld>
            <a:endParaRPr lang="en-US" dirty="0"/>
          </a:p>
        </p:txBody>
      </p:sp>
    </p:spTree>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30" name="Slide Image Placeholder 1"/>
          <p:cNvSpPr>
            <a:spLocks noGrp="1" noRot="1" noChangeAspect="1" noTextEdit="1"/>
          </p:cNvSpPr>
          <p:nvPr>
            <p:ph type="sldImg"/>
          </p:nvPr>
        </p:nvSpPr>
        <p:spPr bwMode="auto">
          <a:noFill/>
          <a:ln>
            <a:solidFill>
              <a:srgbClr val="000000"/>
            </a:solidFill>
            <a:miter lim="800000"/>
            <a:headEnd/>
            <a:tailEnd/>
          </a:ln>
        </p:spPr>
      </p:sp>
      <p:sp>
        <p:nvSpPr>
          <p:cNvPr id="58573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857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B49E042-BF70-4108-9C59-9F28B9F55549}" type="slidenum">
              <a:rPr lang="en-US" smtClean="0"/>
              <a:pPr/>
              <a:t>293</a:t>
            </a:fld>
            <a:endParaRPr lang="en-US" dirty="0"/>
          </a:p>
        </p:txBody>
      </p:sp>
    </p:spTree>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754" name="Slide Image Placeholder 1"/>
          <p:cNvSpPr>
            <a:spLocks noGrp="1" noRot="1" noChangeAspect="1" noTextEdit="1"/>
          </p:cNvSpPr>
          <p:nvPr>
            <p:ph type="sldImg"/>
          </p:nvPr>
        </p:nvSpPr>
        <p:spPr bwMode="auto">
          <a:noFill/>
          <a:ln>
            <a:solidFill>
              <a:srgbClr val="000000"/>
            </a:solidFill>
            <a:miter lim="800000"/>
            <a:headEnd/>
            <a:tailEnd/>
          </a:ln>
        </p:spPr>
      </p:sp>
      <p:sp>
        <p:nvSpPr>
          <p:cNvPr id="58675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867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8101B1D-4397-4B52-A864-CBB6563C97FA}" type="slidenum">
              <a:rPr lang="en-US" smtClean="0"/>
              <a:pPr/>
              <a:t>294</a:t>
            </a:fld>
            <a:endParaRPr lang="en-US" dirty="0"/>
          </a:p>
        </p:txBody>
      </p:sp>
    </p:spTree>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778" name="Slide Image Placeholder 1"/>
          <p:cNvSpPr>
            <a:spLocks noGrp="1" noRot="1" noChangeAspect="1" noTextEdit="1"/>
          </p:cNvSpPr>
          <p:nvPr>
            <p:ph type="sldImg"/>
          </p:nvPr>
        </p:nvSpPr>
        <p:spPr bwMode="auto">
          <a:noFill/>
          <a:ln>
            <a:solidFill>
              <a:srgbClr val="000000"/>
            </a:solidFill>
            <a:miter lim="800000"/>
            <a:headEnd/>
            <a:tailEnd/>
          </a:ln>
        </p:spPr>
      </p:sp>
      <p:sp>
        <p:nvSpPr>
          <p:cNvPr id="58777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877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612D32E-7987-4D9E-AFAC-1E7791BA74B9}" type="slidenum">
              <a:rPr lang="en-US" smtClean="0"/>
              <a:pPr/>
              <a:t>295</a:t>
            </a:fld>
            <a:endParaRPr lang="en-US" dirty="0"/>
          </a:p>
        </p:txBody>
      </p:sp>
    </p:spTree>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802" name="Slide Image Placeholder 1"/>
          <p:cNvSpPr>
            <a:spLocks noGrp="1" noRot="1" noChangeAspect="1" noTextEdit="1"/>
          </p:cNvSpPr>
          <p:nvPr>
            <p:ph type="sldImg"/>
          </p:nvPr>
        </p:nvSpPr>
        <p:spPr bwMode="auto">
          <a:noFill/>
          <a:ln>
            <a:solidFill>
              <a:srgbClr val="000000"/>
            </a:solidFill>
            <a:miter lim="800000"/>
            <a:headEnd/>
            <a:tailEnd/>
          </a:ln>
        </p:spPr>
      </p:sp>
      <p:sp>
        <p:nvSpPr>
          <p:cNvPr id="58880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888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DFB869D-9018-4866-B9ED-43DE7D8C75CD}" type="slidenum">
              <a:rPr lang="en-US" smtClean="0"/>
              <a:pPr/>
              <a:t>296</a:t>
            </a:fld>
            <a:endParaRPr lang="en-US" dirty="0"/>
          </a:p>
        </p:txBody>
      </p:sp>
    </p:spTree>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826" name="Slide Image Placeholder 1"/>
          <p:cNvSpPr>
            <a:spLocks noGrp="1" noRot="1" noChangeAspect="1" noTextEdit="1"/>
          </p:cNvSpPr>
          <p:nvPr>
            <p:ph type="sldImg"/>
          </p:nvPr>
        </p:nvSpPr>
        <p:spPr bwMode="auto">
          <a:noFill/>
          <a:ln>
            <a:solidFill>
              <a:srgbClr val="000000"/>
            </a:solidFill>
            <a:miter lim="800000"/>
            <a:headEnd/>
            <a:tailEnd/>
          </a:ln>
        </p:spPr>
      </p:sp>
      <p:sp>
        <p:nvSpPr>
          <p:cNvPr id="58982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898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2AD88B6-44C3-4C02-A2B5-C6575885968F}" type="slidenum">
              <a:rPr lang="en-US" smtClean="0"/>
              <a:pPr/>
              <a:t>297</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Slide Image Placeholder 1"/>
          <p:cNvSpPr>
            <a:spLocks noGrp="1" noRot="1" noChangeAspect="1" noTextEdit="1"/>
          </p:cNvSpPr>
          <p:nvPr>
            <p:ph type="sldImg"/>
          </p:nvPr>
        </p:nvSpPr>
        <p:spPr bwMode="auto">
          <a:noFill/>
          <a:ln>
            <a:solidFill>
              <a:srgbClr val="000000"/>
            </a:solidFill>
            <a:miter lim="800000"/>
            <a:headEnd/>
            <a:tailEnd/>
          </a:ln>
        </p:spPr>
      </p:sp>
      <p:sp>
        <p:nvSpPr>
          <p:cNvPr id="33177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3317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C42B9E1-0921-4A6C-B014-512E9FE56E2C}" type="slidenum">
              <a:rPr lang="en-US" smtClean="0"/>
              <a:pPr/>
              <a:t>27</a:t>
            </a:fld>
            <a:endParaRPr lang="en-US" dirty="0"/>
          </a:p>
        </p:txBody>
      </p:sp>
    </p:spTree>
    <p:extLst>
      <p:ext uri="{BB962C8B-B14F-4D97-AF65-F5344CB8AC3E}">
        <p14:creationId xmlns:p14="http://schemas.microsoft.com/office/powerpoint/2010/main" val="1294591565"/>
      </p:ext>
    </p:extLst>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50" name="Slide Image Placeholder 1"/>
          <p:cNvSpPr>
            <a:spLocks noGrp="1" noRot="1" noChangeAspect="1" noTextEdit="1"/>
          </p:cNvSpPr>
          <p:nvPr>
            <p:ph type="sldImg"/>
          </p:nvPr>
        </p:nvSpPr>
        <p:spPr bwMode="auto">
          <a:noFill/>
          <a:ln>
            <a:solidFill>
              <a:srgbClr val="000000"/>
            </a:solidFill>
            <a:miter lim="800000"/>
            <a:headEnd/>
            <a:tailEnd/>
          </a:ln>
        </p:spPr>
      </p:sp>
      <p:sp>
        <p:nvSpPr>
          <p:cNvPr id="59085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908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2A590BC-F931-4371-B252-3D58247AF5E5}" type="slidenum">
              <a:rPr lang="en-US" smtClean="0"/>
              <a:pPr/>
              <a:t>298</a:t>
            </a:fld>
            <a:endParaRPr lang="en-US" dirty="0"/>
          </a:p>
        </p:txBody>
      </p:sp>
    </p:spTree>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874" name="Slide Image Placeholder 1"/>
          <p:cNvSpPr>
            <a:spLocks noGrp="1" noRot="1" noChangeAspect="1" noTextEdit="1"/>
          </p:cNvSpPr>
          <p:nvPr>
            <p:ph type="sldImg"/>
          </p:nvPr>
        </p:nvSpPr>
        <p:spPr bwMode="auto">
          <a:noFill/>
          <a:ln>
            <a:solidFill>
              <a:srgbClr val="000000"/>
            </a:solidFill>
            <a:miter lim="800000"/>
            <a:headEnd/>
            <a:tailEnd/>
          </a:ln>
        </p:spPr>
      </p:sp>
      <p:sp>
        <p:nvSpPr>
          <p:cNvPr id="59187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918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54AC015-DAB7-4064-8B0D-663AA15FB5EA}" type="slidenum">
              <a:rPr lang="en-US" smtClean="0"/>
              <a:pPr/>
              <a:t>299</a:t>
            </a:fld>
            <a:endParaRPr lang="en-US" dirty="0"/>
          </a:p>
        </p:txBody>
      </p:sp>
    </p:spTree>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8" name="Slide Image Placeholder 1"/>
          <p:cNvSpPr>
            <a:spLocks noGrp="1" noRot="1" noChangeAspect="1" noTextEdit="1"/>
          </p:cNvSpPr>
          <p:nvPr>
            <p:ph type="sldImg"/>
          </p:nvPr>
        </p:nvSpPr>
        <p:spPr bwMode="auto">
          <a:noFill/>
          <a:ln>
            <a:solidFill>
              <a:srgbClr val="000000"/>
            </a:solidFill>
            <a:miter lim="800000"/>
            <a:headEnd/>
            <a:tailEnd/>
          </a:ln>
        </p:spPr>
      </p:sp>
      <p:sp>
        <p:nvSpPr>
          <p:cNvPr id="59289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929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D9E609A-FDA4-42F1-A78C-9E70F3FE2767}" type="slidenum">
              <a:rPr lang="en-US" smtClean="0"/>
              <a:pPr/>
              <a:t>300</a:t>
            </a:fld>
            <a:endParaRPr lang="en-US" dirty="0"/>
          </a:p>
        </p:txBody>
      </p:sp>
    </p:spTree>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22" name="Slide Image Placeholder 1"/>
          <p:cNvSpPr>
            <a:spLocks noGrp="1" noRot="1" noChangeAspect="1" noTextEdit="1"/>
          </p:cNvSpPr>
          <p:nvPr>
            <p:ph type="sldImg"/>
          </p:nvPr>
        </p:nvSpPr>
        <p:spPr bwMode="auto">
          <a:noFill/>
          <a:ln>
            <a:solidFill>
              <a:srgbClr val="000000"/>
            </a:solidFill>
            <a:miter lim="800000"/>
            <a:headEnd/>
            <a:tailEnd/>
          </a:ln>
        </p:spPr>
      </p:sp>
      <p:sp>
        <p:nvSpPr>
          <p:cNvPr id="59392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939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365BD6F-6FC5-4D56-A2EB-2308746B45AD}" type="slidenum">
              <a:rPr lang="en-US" smtClean="0"/>
              <a:pPr/>
              <a:t>301</a:t>
            </a:fld>
            <a:endParaRPr lang="en-US" dirty="0"/>
          </a:p>
        </p:txBody>
      </p:sp>
    </p:spTree>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946" name="Slide Image Placeholder 1"/>
          <p:cNvSpPr>
            <a:spLocks noGrp="1" noRot="1" noChangeAspect="1" noTextEdit="1"/>
          </p:cNvSpPr>
          <p:nvPr>
            <p:ph type="sldImg"/>
          </p:nvPr>
        </p:nvSpPr>
        <p:spPr bwMode="auto">
          <a:noFill/>
          <a:ln>
            <a:solidFill>
              <a:srgbClr val="000000"/>
            </a:solidFill>
            <a:miter lim="800000"/>
            <a:headEnd/>
            <a:tailEnd/>
          </a:ln>
        </p:spPr>
      </p:sp>
      <p:sp>
        <p:nvSpPr>
          <p:cNvPr id="59494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949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1DCEDFE-D597-496A-83B1-2862DCEF146E}" type="slidenum">
              <a:rPr lang="en-US" smtClean="0"/>
              <a:pPr/>
              <a:t>302</a:t>
            </a:fld>
            <a:endParaRPr lang="en-US" dirty="0"/>
          </a:p>
        </p:txBody>
      </p:sp>
    </p:spTree>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970" name="Slide Image Placeholder 1"/>
          <p:cNvSpPr>
            <a:spLocks noGrp="1" noRot="1" noChangeAspect="1" noTextEdit="1"/>
          </p:cNvSpPr>
          <p:nvPr>
            <p:ph type="sldImg"/>
          </p:nvPr>
        </p:nvSpPr>
        <p:spPr bwMode="auto">
          <a:noFill/>
          <a:ln>
            <a:solidFill>
              <a:srgbClr val="000000"/>
            </a:solidFill>
            <a:miter lim="800000"/>
            <a:headEnd/>
            <a:tailEnd/>
          </a:ln>
        </p:spPr>
      </p:sp>
      <p:sp>
        <p:nvSpPr>
          <p:cNvPr id="59597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5959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FFE9499-F874-44FF-97B2-2E1598CCB497}" type="slidenum">
              <a:rPr lang="en-US" smtClean="0"/>
              <a:pPr/>
              <a:t>303</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Slide Image Placeholder 1"/>
          <p:cNvSpPr>
            <a:spLocks noGrp="1" noRot="1" noChangeAspect="1" noTextEdit="1"/>
          </p:cNvSpPr>
          <p:nvPr>
            <p:ph type="sldImg"/>
          </p:nvPr>
        </p:nvSpPr>
        <p:spPr bwMode="auto">
          <a:noFill/>
          <a:ln>
            <a:solidFill>
              <a:srgbClr val="000000"/>
            </a:solidFill>
            <a:miter lim="800000"/>
            <a:headEnd/>
            <a:tailEnd/>
          </a:ln>
        </p:spPr>
      </p:sp>
      <p:sp>
        <p:nvSpPr>
          <p:cNvPr id="33280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3328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36ABEE1-2DF1-4EAE-90CD-49CE8E3CF87B}" type="slidenum">
              <a:rPr lang="en-US" smtClean="0"/>
              <a:pPr/>
              <a:t>28</a:t>
            </a:fld>
            <a:endParaRPr lang="en-US" dirty="0"/>
          </a:p>
        </p:txBody>
      </p:sp>
    </p:spTree>
    <p:extLst>
      <p:ext uri="{BB962C8B-B14F-4D97-AF65-F5344CB8AC3E}">
        <p14:creationId xmlns:p14="http://schemas.microsoft.com/office/powerpoint/2010/main" val="37578392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Slide Image Placeholder 1"/>
          <p:cNvSpPr>
            <a:spLocks noGrp="1" noRot="1" noChangeAspect="1" noTextEdit="1"/>
          </p:cNvSpPr>
          <p:nvPr>
            <p:ph type="sldImg"/>
          </p:nvPr>
        </p:nvSpPr>
        <p:spPr bwMode="auto">
          <a:noFill/>
          <a:ln>
            <a:solidFill>
              <a:srgbClr val="000000"/>
            </a:solidFill>
            <a:miter lim="800000"/>
            <a:headEnd/>
            <a:tailEnd/>
          </a:ln>
        </p:spPr>
      </p:sp>
      <p:sp>
        <p:nvSpPr>
          <p:cNvPr id="33382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3338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AB05435-0DB3-4C1C-AF69-3D3E0A1C4228}" type="slidenum">
              <a:rPr lang="en-US" smtClean="0"/>
              <a:pPr/>
              <a:t>29</a:t>
            </a:fld>
            <a:endParaRPr lang="en-US" dirty="0"/>
          </a:p>
        </p:txBody>
      </p:sp>
    </p:spTree>
    <p:extLst>
      <p:ext uri="{BB962C8B-B14F-4D97-AF65-F5344CB8AC3E}">
        <p14:creationId xmlns:p14="http://schemas.microsoft.com/office/powerpoint/2010/main" val="35080404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Slide Image Placeholder 1"/>
          <p:cNvSpPr>
            <a:spLocks noGrp="1" noRot="1" noChangeAspect="1" noTextEdit="1"/>
          </p:cNvSpPr>
          <p:nvPr>
            <p:ph type="sldImg"/>
          </p:nvPr>
        </p:nvSpPr>
        <p:spPr bwMode="auto">
          <a:noFill/>
          <a:ln>
            <a:solidFill>
              <a:srgbClr val="000000"/>
            </a:solidFill>
            <a:miter lim="800000"/>
            <a:headEnd/>
            <a:tailEnd/>
          </a:ln>
        </p:spPr>
      </p:sp>
      <p:sp>
        <p:nvSpPr>
          <p:cNvPr id="30413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3041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218DA2C-7133-41A8-B7B8-8F41B98AD68F}" type="slidenum">
              <a:rPr lang="en-US" smtClean="0"/>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Slide Image Placeholder 1"/>
          <p:cNvSpPr>
            <a:spLocks noGrp="1" noRot="1" noChangeAspect="1" noTextEdit="1"/>
          </p:cNvSpPr>
          <p:nvPr>
            <p:ph type="sldImg"/>
          </p:nvPr>
        </p:nvSpPr>
        <p:spPr bwMode="auto">
          <a:noFill/>
          <a:ln>
            <a:solidFill>
              <a:srgbClr val="000000"/>
            </a:solidFill>
            <a:miter lim="800000"/>
            <a:headEnd/>
            <a:tailEnd/>
          </a:ln>
        </p:spPr>
      </p:sp>
      <p:sp>
        <p:nvSpPr>
          <p:cNvPr id="33485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3348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67BD96A-D554-45DB-A031-84CC1E45D311}" type="slidenum">
              <a:rPr lang="en-US" smtClean="0"/>
              <a:pPr/>
              <a:t>30</a:t>
            </a:fld>
            <a:endParaRPr lang="en-US" dirty="0"/>
          </a:p>
        </p:txBody>
      </p:sp>
    </p:spTree>
    <p:extLst>
      <p:ext uri="{BB962C8B-B14F-4D97-AF65-F5344CB8AC3E}">
        <p14:creationId xmlns:p14="http://schemas.microsoft.com/office/powerpoint/2010/main" val="34414040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Slide Image Placeholder 1"/>
          <p:cNvSpPr>
            <a:spLocks noGrp="1" noRot="1" noChangeAspect="1" noTextEdit="1"/>
          </p:cNvSpPr>
          <p:nvPr>
            <p:ph type="sldImg"/>
          </p:nvPr>
        </p:nvSpPr>
        <p:spPr bwMode="auto">
          <a:noFill/>
          <a:ln>
            <a:solidFill>
              <a:srgbClr val="000000"/>
            </a:solidFill>
            <a:miter lim="800000"/>
            <a:headEnd/>
            <a:tailEnd/>
          </a:ln>
        </p:spPr>
      </p:sp>
      <p:sp>
        <p:nvSpPr>
          <p:cNvPr id="33587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3358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D5B38A9-9AF2-4EFA-A94E-551F62B985AF}" type="slidenum">
              <a:rPr lang="en-US" smtClean="0"/>
              <a:pPr/>
              <a:t>31</a:t>
            </a:fld>
            <a:endParaRPr lang="en-US" dirty="0"/>
          </a:p>
        </p:txBody>
      </p:sp>
    </p:spTree>
    <p:extLst>
      <p:ext uri="{BB962C8B-B14F-4D97-AF65-F5344CB8AC3E}">
        <p14:creationId xmlns:p14="http://schemas.microsoft.com/office/powerpoint/2010/main" val="34178676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Slide Image Placeholder 1"/>
          <p:cNvSpPr>
            <a:spLocks noGrp="1" noRot="1" noChangeAspect="1" noTextEdit="1"/>
          </p:cNvSpPr>
          <p:nvPr>
            <p:ph type="sldImg"/>
          </p:nvPr>
        </p:nvSpPr>
        <p:spPr bwMode="auto">
          <a:noFill/>
          <a:ln>
            <a:solidFill>
              <a:srgbClr val="000000"/>
            </a:solidFill>
            <a:miter lim="800000"/>
            <a:headEnd/>
            <a:tailEnd/>
          </a:ln>
        </p:spPr>
      </p:sp>
      <p:sp>
        <p:nvSpPr>
          <p:cNvPr id="33689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3369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FC708A1-DACD-433F-B720-E260742BF3D4}" type="slidenum">
              <a:rPr lang="en-US" smtClean="0"/>
              <a:pPr/>
              <a:t>32</a:t>
            </a:fld>
            <a:endParaRPr lang="en-US" dirty="0"/>
          </a:p>
        </p:txBody>
      </p:sp>
    </p:spTree>
    <p:extLst>
      <p:ext uri="{BB962C8B-B14F-4D97-AF65-F5344CB8AC3E}">
        <p14:creationId xmlns:p14="http://schemas.microsoft.com/office/powerpoint/2010/main" val="37961594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Slide Image Placeholder 1"/>
          <p:cNvSpPr>
            <a:spLocks noGrp="1" noRot="1" noChangeAspect="1" noTextEdit="1"/>
          </p:cNvSpPr>
          <p:nvPr>
            <p:ph type="sldImg"/>
          </p:nvPr>
        </p:nvSpPr>
        <p:spPr bwMode="auto">
          <a:noFill/>
          <a:ln>
            <a:solidFill>
              <a:srgbClr val="000000"/>
            </a:solidFill>
            <a:miter lim="800000"/>
            <a:headEnd/>
            <a:tailEnd/>
          </a:ln>
        </p:spPr>
      </p:sp>
      <p:sp>
        <p:nvSpPr>
          <p:cNvPr id="33792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3379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9B7F3B8-AC9E-4F11-845C-8519B5465368}" type="slidenum">
              <a:rPr lang="en-US" smtClean="0"/>
              <a:pPr/>
              <a:t>33</a:t>
            </a:fld>
            <a:endParaRPr lang="en-US" dirty="0"/>
          </a:p>
        </p:txBody>
      </p:sp>
    </p:spTree>
    <p:extLst>
      <p:ext uri="{BB962C8B-B14F-4D97-AF65-F5344CB8AC3E}">
        <p14:creationId xmlns:p14="http://schemas.microsoft.com/office/powerpoint/2010/main" val="37511660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Slide Image Placeholder 1"/>
          <p:cNvSpPr>
            <a:spLocks noGrp="1" noRot="1" noChangeAspect="1" noTextEdit="1"/>
          </p:cNvSpPr>
          <p:nvPr>
            <p:ph type="sldImg"/>
          </p:nvPr>
        </p:nvSpPr>
        <p:spPr bwMode="auto">
          <a:noFill/>
          <a:ln>
            <a:solidFill>
              <a:srgbClr val="000000"/>
            </a:solidFill>
            <a:miter lim="800000"/>
            <a:headEnd/>
            <a:tailEnd/>
          </a:ln>
        </p:spPr>
      </p:sp>
      <p:sp>
        <p:nvSpPr>
          <p:cNvPr id="33894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3389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6845343-BFCF-402C-9B54-15A865677718}" type="slidenum">
              <a:rPr lang="en-US" smtClean="0"/>
              <a:pPr/>
              <a:t>34</a:t>
            </a:fld>
            <a:endParaRPr lang="en-US" dirty="0"/>
          </a:p>
        </p:txBody>
      </p:sp>
    </p:spTree>
    <p:extLst>
      <p:ext uri="{BB962C8B-B14F-4D97-AF65-F5344CB8AC3E}">
        <p14:creationId xmlns:p14="http://schemas.microsoft.com/office/powerpoint/2010/main" val="9423065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Slide Image Placeholder 1"/>
          <p:cNvSpPr>
            <a:spLocks noGrp="1" noRot="1" noChangeAspect="1" noTextEdit="1"/>
          </p:cNvSpPr>
          <p:nvPr>
            <p:ph type="sldImg"/>
          </p:nvPr>
        </p:nvSpPr>
        <p:spPr bwMode="auto">
          <a:noFill/>
          <a:ln>
            <a:solidFill>
              <a:srgbClr val="000000"/>
            </a:solidFill>
            <a:miter lim="800000"/>
            <a:headEnd/>
            <a:tailEnd/>
          </a:ln>
        </p:spPr>
      </p:sp>
      <p:sp>
        <p:nvSpPr>
          <p:cNvPr id="33997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3399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462DC5C-94D3-4760-B020-1E48546BC7D1}" type="slidenum">
              <a:rPr lang="en-US" smtClean="0"/>
              <a:pPr/>
              <a:t>35</a:t>
            </a:fld>
            <a:endParaRPr lang="en-US" dirty="0"/>
          </a:p>
        </p:txBody>
      </p:sp>
    </p:spTree>
    <p:extLst>
      <p:ext uri="{BB962C8B-B14F-4D97-AF65-F5344CB8AC3E}">
        <p14:creationId xmlns:p14="http://schemas.microsoft.com/office/powerpoint/2010/main" val="20193780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Slide Image Placeholder 1"/>
          <p:cNvSpPr>
            <a:spLocks noGrp="1" noRot="1" noChangeAspect="1" noTextEdit="1"/>
          </p:cNvSpPr>
          <p:nvPr>
            <p:ph type="sldImg"/>
          </p:nvPr>
        </p:nvSpPr>
        <p:spPr bwMode="auto">
          <a:noFill/>
          <a:ln>
            <a:solidFill>
              <a:srgbClr val="000000"/>
            </a:solidFill>
            <a:miter lim="800000"/>
            <a:headEnd/>
            <a:tailEnd/>
          </a:ln>
        </p:spPr>
      </p:sp>
      <p:sp>
        <p:nvSpPr>
          <p:cNvPr id="34099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3409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CD26EAE-9DBD-4E65-A2FE-E8B02566480A}" type="slidenum">
              <a:rPr lang="en-US" smtClean="0"/>
              <a:pPr/>
              <a:t>36</a:t>
            </a:fld>
            <a:endParaRPr lang="en-US" dirty="0"/>
          </a:p>
        </p:txBody>
      </p:sp>
    </p:spTree>
    <p:extLst>
      <p:ext uri="{BB962C8B-B14F-4D97-AF65-F5344CB8AC3E}">
        <p14:creationId xmlns:p14="http://schemas.microsoft.com/office/powerpoint/2010/main" val="29430980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Slide Image Placeholder 1"/>
          <p:cNvSpPr>
            <a:spLocks noGrp="1" noRot="1" noChangeAspect="1" noTextEdit="1"/>
          </p:cNvSpPr>
          <p:nvPr>
            <p:ph type="sldImg"/>
          </p:nvPr>
        </p:nvSpPr>
        <p:spPr bwMode="auto">
          <a:noFill/>
          <a:ln>
            <a:solidFill>
              <a:srgbClr val="000000"/>
            </a:solidFill>
            <a:miter lim="800000"/>
            <a:headEnd/>
            <a:tailEnd/>
          </a:ln>
        </p:spPr>
      </p:sp>
      <p:sp>
        <p:nvSpPr>
          <p:cNvPr id="34201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3420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815D63E-C345-45DF-9E8B-D211CE9AE768}" type="slidenum">
              <a:rPr lang="en-US" smtClean="0"/>
              <a:pPr/>
              <a:t>37</a:t>
            </a:fld>
            <a:endParaRPr lang="en-US" dirty="0"/>
          </a:p>
        </p:txBody>
      </p:sp>
    </p:spTree>
    <p:extLst>
      <p:ext uri="{BB962C8B-B14F-4D97-AF65-F5344CB8AC3E}">
        <p14:creationId xmlns:p14="http://schemas.microsoft.com/office/powerpoint/2010/main" val="19039544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Slide Image Placeholder 1"/>
          <p:cNvSpPr>
            <a:spLocks noGrp="1" noRot="1" noChangeAspect="1" noTextEdit="1"/>
          </p:cNvSpPr>
          <p:nvPr>
            <p:ph type="sldImg"/>
          </p:nvPr>
        </p:nvSpPr>
        <p:spPr bwMode="auto">
          <a:noFill/>
          <a:ln>
            <a:solidFill>
              <a:srgbClr val="000000"/>
            </a:solidFill>
            <a:miter lim="800000"/>
            <a:headEnd/>
            <a:tailEnd/>
          </a:ln>
        </p:spPr>
      </p:sp>
      <p:sp>
        <p:nvSpPr>
          <p:cNvPr id="3430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3430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706A0F0-DBD6-498E-9993-70C9C346A76D}" type="slidenum">
              <a:rPr lang="en-US" smtClean="0"/>
              <a:pPr/>
              <a:t>38</a:t>
            </a:fld>
            <a:endParaRPr lang="en-US" dirty="0"/>
          </a:p>
        </p:txBody>
      </p:sp>
    </p:spTree>
    <p:extLst>
      <p:ext uri="{BB962C8B-B14F-4D97-AF65-F5344CB8AC3E}">
        <p14:creationId xmlns:p14="http://schemas.microsoft.com/office/powerpoint/2010/main" val="12551636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Slide Image Placeholder 1"/>
          <p:cNvSpPr>
            <a:spLocks noGrp="1" noRot="1" noChangeAspect="1" noTextEdit="1"/>
          </p:cNvSpPr>
          <p:nvPr>
            <p:ph type="sldImg"/>
          </p:nvPr>
        </p:nvSpPr>
        <p:spPr bwMode="auto">
          <a:noFill/>
          <a:ln>
            <a:solidFill>
              <a:srgbClr val="000000"/>
            </a:solidFill>
            <a:miter lim="800000"/>
            <a:headEnd/>
            <a:tailEnd/>
          </a:ln>
        </p:spPr>
      </p:sp>
      <p:sp>
        <p:nvSpPr>
          <p:cNvPr id="34406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3440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7834EE7-184D-4F7F-B51B-970E86F6A8B7}" type="slidenum">
              <a:rPr lang="en-US" smtClean="0"/>
              <a:pPr/>
              <a:t>39</a:t>
            </a:fld>
            <a:endParaRPr lang="en-US" dirty="0"/>
          </a:p>
        </p:txBody>
      </p:sp>
    </p:spTree>
    <p:extLst>
      <p:ext uri="{BB962C8B-B14F-4D97-AF65-F5344CB8AC3E}">
        <p14:creationId xmlns:p14="http://schemas.microsoft.com/office/powerpoint/2010/main" val="11643862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Slide Image Placeholder 1"/>
          <p:cNvSpPr>
            <a:spLocks noGrp="1" noRot="1" noChangeAspect="1" noTextEdit="1"/>
          </p:cNvSpPr>
          <p:nvPr>
            <p:ph type="sldImg"/>
          </p:nvPr>
        </p:nvSpPr>
        <p:spPr bwMode="auto">
          <a:noFill/>
          <a:ln>
            <a:solidFill>
              <a:srgbClr val="000000"/>
            </a:solidFill>
            <a:miter lim="800000"/>
            <a:headEnd/>
            <a:tailEnd/>
          </a:ln>
        </p:spPr>
      </p:sp>
      <p:sp>
        <p:nvSpPr>
          <p:cNvPr id="30515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3051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127602A-5841-4A94-8080-A89E8AE0684E}" type="slidenum">
              <a:rPr lang="en-US" smtClean="0"/>
              <a:pPr/>
              <a:t>4</a:t>
            </a:fld>
            <a:endParaRPr lang="en-US" dirty="0"/>
          </a:p>
        </p:txBody>
      </p:sp>
    </p:spTree>
    <p:extLst>
      <p:ext uri="{BB962C8B-B14F-4D97-AF65-F5344CB8AC3E}">
        <p14:creationId xmlns:p14="http://schemas.microsoft.com/office/powerpoint/2010/main" val="17897618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Slide Image Placeholder 1"/>
          <p:cNvSpPr>
            <a:spLocks noGrp="1" noRot="1" noChangeAspect="1" noTextEdit="1"/>
          </p:cNvSpPr>
          <p:nvPr>
            <p:ph type="sldImg"/>
          </p:nvPr>
        </p:nvSpPr>
        <p:spPr bwMode="auto">
          <a:noFill/>
          <a:ln>
            <a:solidFill>
              <a:srgbClr val="000000"/>
            </a:solidFill>
            <a:miter lim="800000"/>
            <a:headEnd/>
            <a:tailEnd/>
          </a:ln>
        </p:spPr>
      </p:sp>
      <p:sp>
        <p:nvSpPr>
          <p:cNvPr id="34509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3450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6495358-CA21-4B9C-A9F0-27BD053F41E8}" type="slidenum">
              <a:rPr lang="en-US" smtClean="0"/>
              <a:pPr/>
              <a:t>40</a:t>
            </a:fld>
            <a:endParaRPr lang="en-US" dirty="0"/>
          </a:p>
        </p:txBody>
      </p:sp>
    </p:spTree>
    <p:extLst>
      <p:ext uri="{BB962C8B-B14F-4D97-AF65-F5344CB8AC3E}">
        <p14:creationId xmlns:p14="http://schemas.microsoft.com/office/powerpoint/2010/main" val="23639953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Slide Image Placeholder 1"/>
          <p:cNvSpPr>
            <a:spLocks noGrp="1" noRot="1" noChangeAspect="1" noTextEdit="1"/>
          </p:cNvSpPr>
          <p:nvPr>
            <p:ph type="sldImg"/>
          </p:nvPr>
        </p:nvSpPr>
        <p:spPr bwMode="auto">
          <a:noFill/>
          <a:ln>
            <a:solidFill>
              <a:srgbClr val="000000"/>
            </a:solidFill>
            <a:miter lim="800000"/>
            <a:headEnd/>
            <a:tailEnd/>
          </a:ln>
        </p:spPr>
      </p:sp>
      <p:sp>
        <p:nvSpPr>
          <p:cNvPr id="34611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3461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6F83773-1B13-4878-AC84-DE4811993113}" type="slidenum">
              <a:rPr lang="en-US" smtClean="0"/>
              <a:pPr/>
              <a:t>41</a:t>
            </a:fld>
            <a:endParaRPr lang="en-US" dirty="0"/>
          </a:p>
        </p:txBody>
      </p:sp>
    </p:spTree>
    <p:extLst>
      <p:ext uri="{BB962C8B-B14F-4D97-AF65-F5344CB8AC3E}">
        <p14:creationId xmlns:p14="http://schemas.microsoft.com/office/powerpoint/2010/main" val="38935503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Slide Image Placeholder 1"/>
          <p:cNvSpPr>
            <a:spLocks noGrp="1" noRot="1" noChangeAspect="1" noTextEdit="1"/>
          </p:cNvSpPr>
          <p:nvPr>
            <p:ph type="sldImg"/>
          </p:nvPr>
        </p:nvSpPr>
        <p:spPr bwMode="auto">
          <a:noFill/>
          <a:ln>
            <a:solidFill>
              <a:srgbClr val="000000"/>
            </a:solidFill>
            <a:miter lim="800000"/>
            <a:headEnd/>
            <a:tailEnd/>
          </a:ln>
        </p:spPr>
      </p:sp>
      <p:sp>
        <p:nvSpPr>
          <p:cNvPr id="3471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3471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CC5DA10-DC02-4FC8-AC09-88D2145CEFB0}" type="slidenum">
              <a:rPr lang="en-US" smtClean="0"/>
              <a:pPr/>
              <a:t>42</a:t>
            </a:fld>
            <a:endParaRPr lang="en-US" dirty="0"/>
          </a:p>
        </p:txBody>
      </p:sp>
    </p:spTree>
    <p:extLst>
      <p:ext uri="{BB962C8B-B14F-4D97-AF65-F5344CB8AC3E}">
        <p14:creationId xmlns:p14="http://schemas.microsoft.com/office/powerpoint/2010/main" val="297581766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Slide Image Placeholder 1"/>
          <p:cNvSpPr>
            <a:spLocks noGrp="1" noRot="1" noChangeAspect="1" noTextEdit="1"/>
          </p:cNvSpPr>
          <p:nvPr>
            <p:ph type="sldImg"/>
          </p:nvPr>
        </p:nvSpPr>
        <p:spPr bwMode="auto">
          <a:noFill/>
          <a:ln>
            <a:solidFill>
              <a:srgbClr val="000000"/>
            </a:solidFill>
            <a:miter lim="800000"/>
            <a:headEnd/>
            <a:tailEnd/>
          </a:ln>
        </p:spPr>
      </p:sp>
      <p:sp>
        <p:nvSpPr>
          <p:cNvPr id="34816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3481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B3DF19E-82F2-4F35-A638-C95884DBDFDD}" type="slidenum">
              <a:rPr lang="en-US" smtClean="0"/>
              <a:pPr/>
              <a:t>43</a:t>
            </a:fld>
            <a:endParaRPr lang="en-US" dirty="0"/>
          </a:p>
        </p:txBody>
      </p:sp>
    </p:spTree>
    <p:extLst>
      <p:ext uri="{BB962C8B-B14F-4D97-AF65-F5344CB8AC3E}">
        <p14:creationId xmlns:p14="http://schemas.microsoft.com/office/powerpoint/2010/main" val="90227175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Slide Image Placeholder 1"/>
          <p:cNvSpPr>
            <a:spLocks noGrp="1" noRot="1" noChangeAspect="1" noTextEdit="1"/>
          </p:cNvSpPr>
          <p:nvPr>
            <p:ph type="sldImg"/>
          </p:nvPr>
        </p:nvSpPr>
        <p:spPr bwMode="auto">
          <a:noFill/>
          <a:ln>
            <a:solidFill>
              <a:srgbClr val="000000"/>
            </a:solidFill>
            <a:miter lim="800000"/>
            <a:headEnd/>
            <a:tailEnd/>
          </a:ln>
        </p:spPr>
      </p:sp>
      <p:sp>
        <p:nvSpPr>
          <p:cNvPr id="34918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3491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17315D3-285E-44D5-8601-02D7EC8B3623}" type="slidenum">
              <a:rPr lang="en-US" smtClean="0"/>
              <a:pPr/>
              <a:t>44</a:t>
            </a:fld>
            <a:endParaRPr lang="en-US" dirty="0"/>
          </a:p>
        </p:txBody>
      </p:sp>
    </p:spTree>
    <p:extLst>
      <p:ext uri="{BB962C8B-B14F-4D97-AF65-F5344CB8AC3E}">
        <p14:creationId xmlns:p14="http://schemas.microsoft.com/office/powerpoint/2010/main" val="421704990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Slide Image Placeholder 1"/>
          <p:cNvSpPr>
            <a:spLocks noGrp="1" noRot="1" noChangeAspect="1" noTextEdit="1"/>
          </p:cNvSpPr>
          <p:nvPr>
            <p:ph type="sldImg"/>
          </p:nvPr>
        </p:nvSpPr>
        <p:spPr bwMode="auto">
          <a:noFill/>
          <a:ln>
            <a:solidFill>
              <a:srgbClr val="000000"/>
            </a:solidFill>
            <a:miter lim="800000"/>
            <a:headEnd/>
            <a:tailEnd/>
          </a:ln>
        </p:spPr>
      </p:sp>
      <p:sp>
        <p:nvSpPr>
          <p:cNvPr id="35021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3502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95C48E5-40B2-4E90-A140-1B983127DAD4}" type="slidenum">
              <a:rPr lang="en-US" smtClean="0"/>
              <a:pPr/>
              <a:t>45</a:t>
            </a:fld>
            <a:endParaRPr lang="en-US" dirty="0"/>
          </a:p>
        </p:txBody>
      </p:sp>
    </p:spTree>
    <p:extLst>
      <p:ext uri="{BB962C8B-B14F-4D97-AF65-F5344CB8AC3E}">
        <p14:creationId xmlns:p14="http://schemas.microsoft.com/office/powerpoint/2010/main" val="126022779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Slide Image Placeholder 1"/>
          <p:cNvSpPr>
            <a:spLocks noGrp="1" noRot="1" noChangeAspect="1" noTextEdit="1"/>
          </p:cNvSpPr>
          <p:nvPr>
            <p:ph type="sldImg"/>
          </p:nvPr>
        </p:nvSpPr>
        <p:spPr bwMode="auto">
          <a:noFill/>
          <a:ln>
            <a:solidFill>
              <a:srgbClr val="000000"/>
            </a:solidFill>
            <a:miter lim="800000"/>
            <a:headEnd/>
            <a:tailEnd/>
          </a:ln>
        </p:spPr>
      </p:sp>
      <p:sp>
        <p:nvSpPr>
          <p:cNvPr id="35123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3512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20B87F8-6948-4115-BA05-6D72CDC68748}" type="slidenum">
              <a:rPr lang="en-US" smtClean="0"/>
              <a:pPr/>
              <a:t>46</a:t>
            </a:fld>
            <a:endParaRPr lang="en-US" dirty="0"/>
          </a:p>
        </p:txBody>
      </p:sp>
    </p:spTree>
    <p:extLst>
      <p:ext uri="{BB962C8B-B14F-4D97-AF65-F5344CB8AC3E}">
        <p14:creationId xmlns:p14="http://schemas.microsoft.com/office/powerpoint/2010/main" val="143951525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Slide Image Placeholder 1"/>
          <p:cNvSpPr>
            <a:spLocks noGrp="1" noRot="1" noChangeAspect="1" noTextEdit="1"/>
          </p:cNvSpPr>
          <p:nvPr>
            <p:ph type="sldImg"/>
          </p:nvPr>
        </p:nvSpPr>
        <p:spPr bwMode="auto">
          <a:noFill/>
          <a:ln>
            <a:solidFill>
              <a:srgbClr val="000000"/>
            </a:solidFill>
            <a:miter lim="800000"/>
            <a:headEnd/>
            <a:tailEnd/>
          </a:ln>
        </p:spPr>
      </p:sp>
      <p:sp>
        <p:nvSpPr>
          <p:cNvPr id="35225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3522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5735985-9A69-4B4A-9EE7-930231063A1E}" type="slidenum">
              <a:rPr lang="en-US" smtClean="0"/>
              <a:pPr/>
              <a:t>47</a:t>
            </a:fld>
            <a:endParaRPr lang="en-US" dirty="0"/>
          </a:p>
        </p:txBody>
      </p:sp>
    </p:spTree>
    <p:extLst>
      <p:ext uri="{BB962C8B-B14F-4D97-AF65-F5344CB8AC3E}">
        <p14:creationId xmlns:p14="http://schemas.microsoft.com/office/powerpoint/2010/main" val="240179343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Slide Image Placeholder 1"/>
          <p:cNvSpPr>
            <a:spLocks noGrp="1" noRot="1" noChangeAspect="1" noTextEdit="1"/>
          </p:cNvSpPr>
          <p:nvPr>
            <p:ph type="sldImg"/>
          </p:nvPr>
        </p:nvSpPr>
        <p:spPr bwMode="auto">
          <a:noFill/>
          <a:ln>
            <a:solidFill>
              <a:srgbClr val="000000"/>
            </a:solidFill>
            <a:miter lim="800000"/>
            <a:headEnd/>
            <a:tailEnd/>
          </a:ln>
        </p:spPr>
      </p:sp>
      <p:sp>
        <p:nvSpPr>
          <p:cNvPr id="35328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3532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2048507-69F7-4C11-BE2F-F3F76474CDAF}" type="slidenum">
              <a:rPr lang="en-US" smtClean="0"/>
              <a:pPr/>
              <a:t>48</a:t>
            </a:fld>
            <a:endParaRPr lang="en-US" dirty="0"/>
          </a:p>
        </p:txBody>
      </p:sp>
    </p:spTree>
    <p:extLst>
      <p:ext uri="{BB962C8B-B14F-4D97-AF65-F5344CB8AC3E}">
        <p14:creationId xmlns:p14="http://schemas.microsoft.com/office/powerpoint/2010/main" val="290533071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Slide Image Placeholder 1"/>
          <p:cNvSpPr>
            <a:spLocks noGrp="1" noRot="1" noChangeAspect="1" noTextEdit="1"/>
          </p:cNvSpPr>
          <p:nvPr>
            <p:ph type="sldImg"/>
          </p:nvPr>
        </p:nvSpPr>
        <p:spPr bwMode="auto">
          <a:noFill/>
          <a:ln>
            <a:solidFill>
              <a:srgbClr val="000000"/>
            </a:solidFill>
            <a:miter lim="800000"/>
            <a:headEnd/>
            <a:tailEnd/>
          </a:ln>
        </p:spPr>
      </p:sp>
      <p:sp>
        <p:nvSpPr>
          <p:cNvPr id="3543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dirty="0"/>
          </a:p>
        </p:txBody>
      </p:sp>
      <p:sp>
        <p:nvSpPr>
          <p:cNvPr id="3543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DD0945C-461F-4194-A41F-6D9A9D6379B6}" type="slidenum">
              <a:rPr lang="en-US" smtClean="0"/>
              <a:pPr/>
              <a:t>49</a:t>
            </a:fld>
            <a:endParaRPr lang="en-US" dirty="0"/>
          </a:p>
        </p:txBody>
      </p:sp>
    </p:spTree>
    <p:extLst>
      <p:ext uri="{BB962C8B-B14F-4D97-AF65-F5344CB8AC3E}">
        <p14:creationId xmlns:p14="http://schemas.microsoft.com/office/powerpoint/2010/main" val="25819423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Slide Image Placeholder 1"/>
          <p:cNvSpPr>
            <a:spLocks noGrp="1" noRot="1" noChangeAspect="1" noTextEdit="1"/>
          </p:cNvSpPr>
          <p:nvPr>
            <p:ph type="sldImg"/>
          </p:nvPr>
        </p:nvSpPr>
        <p:spPr bwMode="auto">
          <a:noFill/>
          <a:ln>
            <a:solidFill>
              <a:srgbClr val="000000"/>
            </a:solidFill>
            <a:miter lim="800000"/>
            <a:headEnd/>
            <a:tailEnd/>
          </a:ln>
        </p:spPr>
      </p:sp>
      <p:sp>
        <p:nvSpPr>
          <p:cNvPr id="30617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3061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DC929E5-D651-4F79-8BE8-6F1CA6764305}" type="slidenum">
              <a:rPr lang="en-US" smtClean="0"/>
              <a:pPr/>
              <a:t>5</a:t>
            </a:fld>
            <a:endParaRPr lang="en-US" dirty="0"/>
          </a:p>
        </p:txBody>
      </p:sp>
    </p:spTree>
    <p:extLst>
      <p:ext uri="{BB962C8B-B14F-4D97-AF65-F5344CB8AC3E}">
        <p14:creationId xmlns:p14="http://schemas.microsoft.com/office/powerpoint/2010/main" val="213928344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Slide Image Placeholder 1"/>
          <p:cNvSpPr>
            <a:spLocks noGrp="1" noRot="1" noChangeAspect="1" noTextEdit="1"/>
          </p:cNvSpPr>
          <p:nvPr>
            <p:ph type="sldImg"/>
          </p:nvPr>
        </p:nvSpPr>
        <p:spPr bwMode="auto">
          <a:noFill/>
          <a:ln>
            <a:solidFill>
              <a:srgbClr val="000000"/>
            </a:solidFill>
            <a:miter lim="800000"/>
            <a:headEnd/>
            <a:tailEnd/>
          </a:ln>
        </p:spPr>
      </p:sp>
      <p:sp>
        <p:nvSpPr>
          <p:cNvPr id="35533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3553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96C065D-0E8C-420D-BFFD-C206FDA6ED65}" type="slidenum">
              <a:rPr lang="en-US" smtClean="0"/>
              <a:pPr/>
              <a:t>50</a:t>
            </a:fld>
            <a:endParaRPr lang="en-US" dirty="0"/>
          </a:p>
        </p:txBody>
      </p:sp>
    </p:spTree>
    <p:extLst>
      <p:ext uri="{BB962C8B-B14F-4D97-AF65-F5344CB8AC3E}">
        <p14:creationId xmlns:p14="http://schemas.microsoft.com/office/powerpoint/2010/main" val="204965921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Slide Image Placeholder 1"/>
          <p:cNvSpPr>
            <a:spLocks noGrp="1" noRot="1" noChangeAspect="1" noTextEdit="1"/>
          </p:cNvSpPr>
          <p:nvPr>
            <p:ph type="sldImg"/>
          </p:nvPr>
        </p:nvSpPr>
        <p:spPr bwMode="auto">
          <a:noFill/>
          <a:ln>
            <a:solidFill>
              <a:srgbClr val="000000"/>
            </a:solidFill>
            <a:miter lim="800000"/>
            <a:headEnd/>
            <a:tailEnd/>
          </a:ln>
        </p:spPr>
      </p:sp>
      <p:sp>
        <p:nvSpPr>
          <p:cNvPr id="35635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3563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81AADE4-95CE-4C34-B41B-04C8562C6F76}" type="slidenum">
              <a:rPr lang="en-US" smtClean="0"/>
              <a:pPr/>
              <a:t>51</a:t>
            </a:fld>
            <a:endParaRPr lang="en-US" dirty="0"/>
          </a:p>
        </p:txBody>
      </p:sp>
    </p:spTree>
    <p:extLst>
      <p:ext uri="{BB962C8B-B14F-4D97-AF65-F5344CB8AC3E}">
        <p14:creationId xmlns:p14="http://schemas.microsoft.com/office/powerpoint/2010/main" val="22634585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Slide Image Placeholder 1"/>
          <p:cNvSpPr>
            <a:spLocks noGrp="1" noRot="1" noChangeAspect="1" noTextEdit="1"/>
          </p:cNvSpPr>
          <p:nvPr>
            <p:ph type="sldImg"/>
          </p:nvPr>
        </p:nvSpPr>
        <p:spPr bwMode="auto">
          <a:noFill/>
          <a:ln>
            <a:solidFill>
              <a:srgbClr val="000000"/>
            </a:solidFill>
            <a:miter lim="800000"/>
            <a:headEnd/>
            <a:tailEnd/>
          </a:ln>
        </p:spPr>
      </p:sp>
      <p:sp>
        <p:nvSpPr>
          <p:cNvPr id="35737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3573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9BDF12C-0C7B-4C78-B38C-0021614EA639}" type="slidenum">
              <a:rPr lang="en-US" smtClean="0"/>
              <a:pPr/>
              <a:t>52</a:t>
            </a:fld>
            <a:endParaRPr lang="en-US" dirty="0"/>
          </a:p>
        </p:txBody>
      </p:sp>
    </p:spTree>
    <p:extLst>
      <p:ext uri="{BB962C8B-B14F-4D97-AF65-F5344CB8AC3E}">
        <p14:creationId xmlns:p14="http://schemas.microsoft.com/office/powerpoint/2010/main" val="149868324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0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358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5ECE1CB-884B-43DA-8CD7-85F93DF8A00B}" type="slidenum">
              <a:rPr lang="en-US" smtClean="0"/>
              <a:pPr/>
              <a:t>53</a:t>
            </a:fld>
            <a:endParaRPr lang="en-US" dirty="0"/>
          </a:p>
        </p:txBody>
      </p:sp>
    </p:spTree>
    <p:extLst>
      <p:ext uri="{BB962C8B-B14F-4D97-AF65-F5344CB8AC3E}">
        <p14:creationId xmlns:p14="http://schemas.microsoft.com/office/powerpoint/2010/main" val="282847184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Slide Image Placeholder 1"/>
          <p:cNvSpPr>
            <a:spLocks noGrp="1" noRot="1" noChangeAspect="1" noTextEdit="1"/>
          </p:cNvSpPr>
          <p:nvPr>
            <p:ph type="sldImg"/>
          </p:nvPr>
        </p:nvSpPr>
        <p:spPr bwMode="auto">
          <a:noFill/>
          <a:ln>
            <a:solidFill>
              <a:srgbClr val="000000"/>
            </a:solidFill>
            <a:miter lim="800000"/>
            <a:headEnd/>
            <a:tailEnd/>
          </a:ln>
        </p:spPr>
      </p:sp>
      <p:sp>
        <p:nvSpPr>
          <p:cNvPr id="35942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3594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8BEA203-B49B-4B4C-A48F-F7450BBF6C4A}" type="slidenum">
              <a:rPr lang="en-US" smtClean="0"/>
              <a:pPr/>
              <a:t>54</a:t>
            </a:fld>
            <a:endParaRPr lang="en-US" dirty="0"/>
          </a:p>
        </p:txBody>
      </p:sp>
    </p:spTree>
    <p:extLst>
      <p:ext uri="{BB962C8B-B14F-4D97-AF65-F5344CB8AC3E}">
        <p14:creationId xmlns:p14="http://schemas.microsoft.com/office/powerpoint/2010/main" val="37085520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Slide Image Placeholder 1"/>
          <p:cNvSpPr>
            <a:spLocks noGrp="1" noRot="1" noChangeAspect="1" noTextEdit="1"/>
          </p:cNvSpPr>
          <p:nvPr>
            <p:ph type="sldImg"/>
          </p:nvPr>
        </p:nvSpPr>
        <p:spPr bwMode="auto">
          <a:noFill/>
          <a:ln>
            <a:solidFill>
              <a:srgbClr val="000000"/>
            </a:solidFill>
            <a:miter lim="800000"/>
            <a:headEnd/>
            <a:tailEnd/>
          </a:ln>
        </p:spPr>
      </p:sp>
      <p:sp>
        <p:nvSpPr>
          <p:cNvPr id="36045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3604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091D8D3-52D0-4909-99B9-A1406B32C88A}" type="slidenum">
              <a:rPr lang="en-US" smtClean="0"/>
              <a:pPr/>
              <a:t>55</a:t>
            </a:fld>
            <a:endParaRPr lang="en-US" dirty="0"/>
          </a:p>
        </p:txBody>
      </p:sp>
    </p:spTree>
    <p:extLst>
      <p:ext uri="{BB962C8B-B14F-4D97-AF65-F5344CB8AC3E}">
        <p14:creationId xmlns:p14="http://schemas.microsoft.com/office/powerpoint/2010/main" val="357710720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Slide Image Placeholder 1"/>
          <p:cNvSpPr>
            <a:spLocks noGrp="1" noRot="1" noChangeAspect="1" noTextEdit="1"/>
          </p:cNvSpPr>
          <p:nvPr>
            <p:ph type="sldImg"/>
          </p:nvPr>
        </p:nvSpPr>
        <p:spPr bwMode="auto">
          <a:noFill/>
          <a:ln>
            <a:solidFill>
              <a:srgbClr val="000000"/>
            </a:solidFill>
            <a:miter lim="800000"/>
            <a:headEnd/>
            <a:tailEnd/>
          </a:ln>
        </p:spPr>
      </p:sp>
      <p:sp>
        <p:nvSpPr>
          <p:cNvPr id="36147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3614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0637747-1FA4-4952-AC21-35FB05503C89}" type="slidenum">
              <a:rPr lang="en-US" smtClean="0"/>
              <a:pPr/>
              <a:t>56</a:t>
            </a:fld>
            <a:endParaRPr lang="en-US" dirty="0"/>
          </a:p>
        </p:txBody>
      </p:sp>
    </p:spTree>
    <p:extLst>
      <p:ext uri="{BB962C8B-B14F-4D97-AF65-F5344CB8AC3E}">
        <p14:creationId xmlns:p14="http://schemas.microsoft.com/office/powerpoint/2010/main" val="11245958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Slide Image Placeholder 1"/>
          <p:cNvSpPr>
            <a:spLocks noGrp="1" noRot="1" noChangeAspect="1" noTextEdit="1"/>
          </p:cNvSpPr>
          <p:nvPr>
            <p:ph type="sldImg"/>
          </p:nvPr>
        </p:nvSpPr>
        <p:spPr bwMode="auto">
          <a:noFill/>
          <a:ln>
            <a:solidFill>
              <a:srgbClr val="000000"/>
            </a:solidFill>
            <a:miter lim="800000"/>
            <a:headEnd/>
            <a:tailEnd/>
          </a:ln>
        </p:spPr>
      </p:sp>
      <p:sp>
        <p:nvSpPr>
          <p:cNvPr id="36249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3625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42FCBD6-9CCB-437C-982A-CE5C267A5A7D}" type="slidenum">
              <a:rPr lang="en-US" smtClean="0"/>
              <a:pPr/>
              <a:t>57</a:t>
            </a:fld>
            <a:endParaRPr lang="en-US" dirty="0"/>
          </a:p>
        </p:txBody>
      </p:sp>
    </p:spTree>
    <p:extLst>
      <p:ext uri="{BB962C8B-B14F-4D97-AF65-F5344CB8AC3E}">
        <p14:creationId xmlns:p14="http://schemas.microsoft.com/office/powerpoint/2010/main" val="395149078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Slide Image Placeholder 1"/>
          <p:cNvSpPr>
            <a:spLocks noGrp="1" noRot="1" noChangeAspect="1" noTextEdit="1"/>
          </p:cNvSpPr>
          <p:nvPr>
            <p:ph type="sldImg"/>
          </p:nvPr>
        </p:nvSpPr>
        <p:spPr bwMode="auto">
          <a:noFill/>
          <a:ln>
            <a:solidFill>
              <a:srgbClr val="000000"/>
            </a:solidFill>
            <a:miter lim="800000"/>
            <a:headEnd/>
            <a:tailEnd/>
          </a:ln>
        </p:spPr>
      </p:sp>
      <p:sp>
        <p:nvSpPr>
          <p:cNvPr id="36352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3635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71658DB-8F6E-4547-8D93-026F7791E368}" type="slidenum">
              <a:rPr lang="en-US" smtClean="0"/>
              <a:pPr/>
              <a:t>58</a:t>
            </a:fld>
            <a:endParaRPr lang="en-US" dirty="0"/>
          </a:p>
        </p:txBody>
      </p:sp>
    </p:spTree>
    <p:extLst>
      <p:ext uri="{BB962C8B-B14F-4D97-AF65-F5344CB8AC3E}">
        <p14:creationId xmlns:p14="http://schemas.microsoft.com/office/powerpoint/2010/main" val="34252746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Slide Image Placeholder 1"/>
          <p:cNvSpPr>
            <a:spLocks noGrp="1" noRot="1" noChangeAspect="1" noTextEdit="1"/>
          </p:cNvSpPr>
          <p:nvPr>
            <p:ph type="sldImg"/>
          </p:nvPr>
        </p:nvSpPr>
        <p:spPr bwMode="auto">
          <a:noFill/>
          <a:ln>
            <a:solidFill>
              <a:srgbClr val="000000"/>
            </a:solidFill>
            <a:miter lim="800000"/>
            <a:headEnd/>
            <a:tailEnd/>
          </a:ln>
        </p:spPr>
      </p:sp>
      <p:sp>
        <p:nvSpPr>
          <p:cNvPr id="36454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3645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328344E-3DEE-4157-9693-CF6F1DD0839F}" type="slidenum">
              <a:rPr lang="en-US" smtClean="0"/>
              <a:pPr/>
              <a:t>59</a:t>
            </a:fld>
            <a:endParaRPr lang="en-US" dirty="0"/>
          </a:p>
        </p:txBody>
      </p:sp>
    </p:spTree>
    <p:extLst>
      <p:ext uri="{BB962C8B-B14F-4D97-AF65-F5344CB8AC3E}">
        <p14:creationId xmlns:p14="http://schemas.microsoft.com/office/powerpoint/2010/main" val="36209828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Slide Image Placeholder 1"/>
          <p:cNvSpPr>
            <a:spLocks noGrp="1" noRot="1" noChangeAspect="1" noTextEdit="1"/>
          </p:cNvSpPr>
          <p:nvPr>
            <p:ph type="sldImg"/>
          </p:nvPr>
        </p:nvSpPr>
        <p:spPr bwMode="auto">
          <a:noFill/>
          <a:ln>
            <a:solidFill>
              <a:srgbClr val="000000"/>
            </a:solidFill>
            <a:miter lim="800000"/>
            <a:headEnd/>
            <a:tailEnd/>
          </a:ln>
        </p:spPr>
      </p:sp>
      <p:sp>
        <p:nvSpPr>
          <p:cNvPr id="30720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3072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177333F-9DB7-4FD0-8616-12070D2F5F7F}" type="slidenum">
              <a:rPr lang="en-US" smtClean="0"/>
              <a:pPr/>
              <a:t>6</a:t>
            </a:fld>
            <a:endParaRPr lang="en-US" dirty="0"/>
          </a:p>
        </p:txBody>
      </p:sp>
    </p:spTree>
    <p:extLst>
      <p:ext uri="{BB962C8B-B14F-4D97-AF65-F5344CB8AC3E}">
        <p14:creationId xmlns:p14="http://schemas.microsoft.com/office/powerpoint/2010/main" val="344499955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Slide Image Placeholder 1"/>
          <p:cNvSpPr>
            <a:spLocks noGrp="1" noRot="1" noChangeAspect="1" noTextEdit="1"/>
          </p:cNvSpPr>
          <p:nvPr>
            <p:ph type="sldImg"/>
          </p:nvPr>
        </p:nvSpPr>
        <p:spPr bwMode="auto">
          <a:noFill/>
          <a:ln>
            <a:solidFill>
              <a:srgbClr val="000000"/>
            </a:solidFill>
            <a:miter lim="800000"/>
            <a:headEnd/>
            <a:tailEnd/>
          </a:ln>
        </p:spPr>
      </p:sp>
      <p:sp>
        <p:nvSpPr>
          <p:cNvPr id="36659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3665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164EA07-DAFD-4D48-ABB9-56B548477C0F}" type="slidenum">
              <a:rPr lang="en-US" smtClean="0"/>
              <a:pPr/>
              <a:t>61</a:t>
            </a:fld>
            <a:endParaRPr lang="en-US" dirty="0"/>
          </a:p>
        </p:txBody>
      </p:sp>
    </p:spTree>
    <p:extLst>
      <p:ext uri="{BB962C8B-B14F-4D97-AF65-F5344CB8AC3E}">
        <p14:creationId xmlns:p14="http://schemas.microsoft.com/office/powerpoint/2010/main" val="238045792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Slide Image Placeholder 1"/>
          <p:cNvSpPr>
            <a:spLocks noGrp="1" noRot="1" noChangeAspect="1" noTextEdit="1"/>
          </p:cNvSpPr>
          <p:nvPr>
            <p:ph type="sldImg"/>
          </p:nvPr>
        </p:nvSpPr>
        <p:spPr bwMode="auto">
          <a:noFill/>
          <a:ln>
            <a:solidFill>
              <a:srgbClr val="000000"/>
            </a:solidFill>
            <a:miter lim="800000"/>
            <a:headEnd/>
            <a:tailEnd/>
          </a:ln>
        </p:spPr>
      </p:sp>
      <p:sp>
        <p:nvSpPr>
          <p:cNvPr id="36761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3676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26AB65A-FC88-41E0-AB02-17E86BEA9F7C}" type="slidenum">
              <a:rPr lang="en-US" smtClean="0"/>
              <a:pPr/>
              <a:t>62</a:t>
            </a:fld>
            <a:endParaRPr lang="en-US" dirty="0"/>
          </a:p>
        </p:txBody>
      </p:sp>
    </p:spTree>
    <p:extLst>
      <p:ext uri="{BB962C8B-B14F-4D97-AF65-F5344CB8AC3E}">
        <p14:creationId xmlns:p14="http://schemas.microsoft.com/office/powerpoint/2010/main" val="201342148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Slide Image Placeholder 1"/>
          <p:cNvSpPr>
            <a:spLocks noGrp="1" noRot="1" noChangeAspect="1" noTextEdit="1"/>
          </p:cNvSpPr>
          <p:nvPr>
            <p:ph type="sldImg"/>
          </p:nvPr>
        </p:nvSpPr>
        <p:spPr bwMode="auto">
          <a:noFill/>
          <a:ln>
            <a:solidFill>
              <a:srgbClr val="000000"/>
            </a:solidFill>
            <a:miter lim="800000"/>
            <a:headEnd/>
            <a:tailEnd/>
          </a:ln>
        </p:spPr>
      </p:sp>
      <p:sp>
        <p:nvSpPr>
          <p:cNvPr id="3686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3686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388CABC-81BB-4730-B6B9-C7B403550676}" type="slidenum">
              <a:rPr lang="en-US" smtClean="0"/>
              <a:pPr/>
              <a:t>63</a:t>
            </a:fld>
            <a:endParaRPr lang="en-US" dirty="0"/>
          </a:p>
        </p:txBody>
      </p:sp>
    </p:spTree>
    <p:extLst>
      <p:ext uri="{BB962C8B-B14F-4D97-AF65-F5344CB8AC3E}">
        <p14:creationId xmlns:p14="http://schemas.microsoft.com/office/powerpoint/2010/main" val="18035858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Slide Image Placeholder 1"/>
          <p:cNvSpPr>
            <a:spLocks noGrp="1" noRot="1" noChangeAspect="1" noTextEdit="1"/>
          </p:cNvSpPr>
          <p:nvPr>
            <p:ph type="sldImg"/>
          </p:nvPr>
        </p:nvSpPr>
        <p:spPr bwMode="auto">
          <a:noFill/>
          <a:ln>
            <a:solidFill>
              <a:srgbClr val="000000"/>
            </a:solidFill>
            <a:miter lim="800000"/>
            <a:headEnd/>
            <a:tailEnd/>
          </a:ln>
        </p:spPr>
      </p:sp>
      <p:sp>
        <p:nvSpPr>
          <p:cNvPr id="36966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3696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9C85066-9D79-4437-8256-50E7D5868A56}" type="slidenum">
              <a:rPr lang="en-US" smtClean="0"/>
              <a:pPr/>
              <a:t>64</a:t>
            </a:fld>
            <a:endParaRPr lang="en-US" dirty="0"/>
          </a:p>
        </p:txBody>
      </p:sp>
    </p:spTree>
    <p:extLst>
      <p:ext uri="{BB962C8B-B14F-4D97-AF65-F5344CB8AC3E}">
        <p14:creationId xmlns:p14="http://schemas.microsoft.com/office/powerpoint/2010/main" val="354654664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Slide Image Placeholder 1"/>
          <p:cNvSpPr>
            <a:spLocks noGrp="1" noRot="1" noChangeAspect="1" noTextEdit="1"/>
          </p:cNvSpPr>
          <p:nvPr>
            <p:ph type="sldImg"/>
          </p:nvPr>
        </p:nvSpPr>
        <p:spPr bwMode="auto">
          <a:noFill/>
          <a:ln>
            <a:solidFill>
              <a:srgbClr val="000000"/>
            </a:solidFill>
            <a:miter lim="800000"/>
            <a:headEnd/>
            <a:tailEnd/>
          </a:ln>
        </p:spPr>
      </p:sp>
      <p:sp>
        <p:nvSpPr>
          <p:cNvPr id="37069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3706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C3476D7-CC16-43DD-A635-F3B9D8481FA6}" type="slidenum">
              <a:rPr lang="en-US" smtClean="0"/>
              <a:pPr/>
              <a:t>65</a:t>
            </a:fld>
            <a:endParaRPr lang="en-US" dirty="0"/>
          </a:p>
        </p:txBody>
      </p:sp>
    </p:spTree>
    <p:extLst>
      <p:ext uri="{BB962C8B-B14F-4D97-AF65-F5344CB8AC3E}">
        <p14:creationId xmlns:p14="http://schemas.microsoft.com/office/powerpoint/2010/main" val="5776125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Slide Image Placeholder 1"/>
          <p:cNvSpPr>
            <a:spLocks noGrp="1" noRot="1" noChangeAspect="1" noTextEdit="1"/>
          </p:cNvSpPr>
          <p:nvPr>
            <p:ph type="sldImg"/>
          </p:nvPr>
        </p:nvSpPr>
        <p:spPr bwMode="auto">
          <a:noFill/>
          <a:ln>
            <a:solidFill>
              <a:srgbClr val="000000"/>
            </a:solidFill>
            <a:miter lim="800000"/>
            <a:headEnd/>
            <a:tailEnd/>
          </a:ln>
        </p:spPr>
      </p:sp>
      <p:sp>
        <p:nvSpPr>
          <p:cNvPr id="37171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3717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64CB72B-9283-4B86-9FEB-2F0FC58B0019}" type="slidenum">
              <a:rPr lang="en-US" smtClean="0"/>
              <a:pPr/>
              <a:t>66</a:t>
            </a:fld>
            <a:endParaRPr lang="en-US" dirty="0"/>
          </a:p>
        </p:txBody>
      </p:sp>
    </p:spTree>
    <p:extLst>
      <p:ext uri="{BB962C8B-B14F-4D97-AF65-F5344CB8AC3E}">
        <p14:creationId xmlns:p14="http://schemas.microsoft.com/office/powerpoint/2010/main" val="186198805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Slide Image Placeholder 1"/>
          <p:cNvSpPr>
            <a:spLocks noGrp="1" noRot="1" noChangeAspect="1" noTextEdit="1"/>
          </p:cNvSpPr>
          <p:nvPr>
            <p:ph type="sldImg"/>
          </p:nvPr>
        </p:nvSpPr>
        <p:spPr bwMode="auto">
          <a:noFill/>
          <a:ln>
            <a:solidFill>
              <a:srgbClr val="000000"/>
            </a:solidFill>
            <a:miter lim="800000"/>
            <a:headEnd/>
            <a:tailEnd/>
          </a:ln>
        </p:spPr>
      </p:sp>
      <p:sp>
        <p:nvSpPr>
          <p:cNvPr id="3727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3727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7A1A4D1-7551-4872-866C-2296F3DAA4AA}" type="slidenum">
              <a:rPr lang="en-US" smtClean="0"/>
              <a:pPr/>
              <a:t>67</a:t>
            </a:fld>
            <a:endParaRPr lang="en-US" dirty="0"/>
          </a:p>
        </p:txBody>
      </p:sp>
    </p:spTree>
    <p:extLst>
      <p:ext uri="{BB962C8B-B14F-4D97-AF65-F5344CB8AC3E}">
        <p14:creationId xmlns:p14="http://schemas.microsoft.com/office/powerpoint/2010/main" val="205414721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Slide Image Placeholder 1"/>
          <p:cNvSpPr>
            <a:spLocks noGrp="1" noRot="1" noChangeAspect="1" noTextEdit="1"/>
          </p:cNvSpPr>
          <p:nvPr>
            <p:ph type="sldImg"/>
          </p:nvPr>
        </p:nvSpPr>
        <p:spPr bwMode="auto">
          <a:noFill/>
          <a:ln>
            <a:solidFill>
              <a:srgbClr val="000000"/>
            </a:solidFill>
            <a:miter lim="800000"/>
            <a:headEnd/>
            <a:tailEnd/>
          </a:ln>
        </p:spPr>
      </p:sp>
      <p:sp>
        <p:nvSpPr>
          <p:cNvPr id="37376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3737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3121A20-9D1E-4555-A176-77BC772A5D3B}" type="slidenum">
              <a:rPr lang="en-US" smtClean="0"/>
              <a:pPr/>
              <a:t>68</a:t>
            </a:fld>
            <a:endParaRPr lang="en-US" dirty="0"/>
          </a:p>
        </p:txBody>
      </p:sp>
    </p:spTree>
    <p:extLst>
      <p:ext uri="{BB962C8B-B14F-4D97-AF65-F5344CB8AC3E}">
        <p14:creationId xmlns:p14="http://schemas.microsoft.com/office/powerpoint/2010/main" val="138798197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Slide Image Placeholder 1"/>
          <p:cNvSpPr>
            <a:spLocks noGrp="1" noRot="1" noChangeAspect="1" noTextEdit="1"/>
          </p:cNvSpPr>
          <p:nvPr>
            <p:ph type="sldImg"/>
          </p:nvPr>
        </p:nvSpPr>
        <p:spPr bwMode="auto">
          <a:noFill/>
          <a:ln>
            <a:solidFill>
              <a:srgbClr val="000000"/>
            </a:solidFill>
            <a:miter lim="800000"/>
            <a:headEnd/>
            <a:tailEnd/>
          </a:ln>
        </p:spPr>
      </p:sp>
      <p:sp>
        <p:nvSpPr>
          <p:cNvPr id="38093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3809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1D65AB4-77DB-4C11-8E85-CB897174C739}" type="slidenum">
              <a:rPr lang="en-US" smtClean="0"/>
              <a:pPr/>
              <a:t>75</a:t>
            </a:fld>
            <a:endParaRPr lang="en-US" dirty="0"/>
          </a:p>
        </p:txBody>
      </p:sp>
    </p:spTree>
    <p:extLst>
      <p:ext uri="{BB962C8B-B14F-4D97-AF65-F5344CB8AC3E}">
        <p14:creationId xmlns:p14="http://schemas.microsoft.com/office/powerpoint/2010/main" val="376697968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Slide Image Placeholder 1"/>
          <p:cNvSpPr>
            <a:spLocks noGrp="1" noRot="1" noChangeAspect="1" noTextEdit="1"/>
          </p:cNvSpPr>
          <p:nvPr>
            <p:ph type="sldImg"/>
          </p:nvPr>
        </p:nvSpPr>
        <p:spPr bwMode="auto">
          <a:noFill/>
          <a:ln>
            <a:solidFill>
              <a:srgbClr val="000000"/>
            </a:solidFill>
            <a:miter lim="800000"/>
            <a:headEnd/>
            <a:tailEnd/>
          </a:ln>
        </p:spPr>
      </p:sp>
      <p:sp>
        <p:nvSpPr>
          <p:cNvPr id="38195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3819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C7E3EC3-B9D8-4DCE-9492-09E3873DD92E}" type="slidenum">
              <a:rPr lang="en-US" smtClean="0"/>
              <a:pPr/>
              <a:t>76</a:t>
            </a:fld>
            <a:endParaRPr lang="en-US" dirty="0"/>
          </a:p>
        </p:txBody>
      </p:sp>
    </p:spTree>
    <p:extLst>
      <p:ext uri="{BB962C8B-B14F-4D97-AF65-F5344CB8AC3E}">
        <p14:creationId xmlns:p14="http://schemas.microsoft.com/office/powerpoint/2010/main" val="5626046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Slide Image Placeholder 1"/>
          <p:cNvSpPr>
            <a:spLocks noGrp="1" noRot="1" noChangeAspect="1" noTextEdit="1"/>
          </p:cNvSpPr>
          <p:nvPr>
            <p:ph type="sldImg"/>
          </p:nvPr>
        </p:nvSpPr>
        <p:spPr bwMode="auto">
          <a:noFill/>
          <a:ln>
            <a:solidFill>
              <a:srgbClr val="000000"/>
            </a:solidFill>
            <a:miter lim="800000"/>
            <a:headEnd/>
            <a:tailEnd/>
          </a:ln>
        </p:spPr>
      </p:sp>
      <p:sp>
        <p:nvSpPr>
          <p:cNvPr id="30822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3082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090200A-B2B9-448F-B29A-BE2D6533ADAA}" type="slidenum">
              <a:rPr lang="en-US" smtClean="0"/>
              <a:pPr/>
              <a:t>7</a:t>
            </a:fld>
            <a:endParaRPr lang="en-US" dirty="0"/>
          </a:p>
        </p:txBody>
      </p:sp>
    </p:spTree>
    <p:extLst>
      <p:ext uri="{BB962C8B-B14F-4D97-AF65-F5344CB8AC3E}">
        <p14:creationId xmlns:p14="http://schemas.microsoft.com/office/powerpoint/2010/main" val="258455779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Slide Image Placeholder 1"/>
          <p:cNvSpPr>
            <a:spLocks noGrp="1" noRot="1" noChangeAspect="1" noTextEdit="1"/>
          </p:cNvSpPr>
          <p:nvPr>
            <p:ph type="sldImg"/>
          </p:nvPr>
        </p:nvSpPr>
        <p:spPr bwMode="auto">
          <a:noFill/>
          <a:ln>
            <a:solidFill>
              <a:srgbClr val="000000"/>
            </a:solidFill>
            <a:miter lim="800000"/>
            <a:headEnd/>
            <a:tailEnd/>
          </a:ln>
        </p:spPr>
      </p:sp>
      <p:sp>
        <p:nvSpPr>
          <p:cNvPr id="38297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3829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40C28C3-3E21-4F3E-A7F7-FAFC028EDFF3}" type="slidenum">
              <a:rPr lang="en-US" smtClean="0"/>
              <a:pPr/>
              <a:t>77</a:t>
            </a:fld>
            <a:endParaRPr lang="en-US" dirty="0"/>
          </a:p>
        </p:txBody>
      </p:sp>
    </p:spTree>
    <p:extLst>
      <p:ext uri="{BB962C8B-B14F-4D97-AF65-F5344CB8AC3E}">
        <p14:creationId xmlns:p14="http://schemas.microsoft.com/office/powerpoint/2010/main" val="417779207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Slide Image Placeholder 1"/>
          <p:cNvSpPr>
            <a:spLocks noGrp="1" noRot="1" noChangeAspect="1" noTextEdit="1"/>
          </p:cNvSpPr>
          <p:nvPr>
            <p:ph type="sldImg"/>
          </p:nvPr>
        </p:nvSpPr>
        <p:spPr bwMode="auto">
          <a:noFill/>
          <a:ln>
            <a:solidFill>
              <a:srgbClr val="000000"/>
            </a:solidFill>
            <a:miter lim="800000"/>
            <a:headEnd/>
            <a:tailEnd/>
          </a:ln>
        </p:spPr>
      </p:sp>
      <p:sp>
        <p:nvSpPr>
          <p:cNvPr id="38400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3840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37C8238-2943-4227-9CF2-6FF049960270}" type="slidenum">
              <a:rPr lang="en-US" smtClean="0"/>
              <a:pPr/>
              <a:t>78</a:t>
            </a:fld>
            <a:endParaRPr lang="en-US" dirty="0"/>
          </a:p>
        </p:txBody>
      </p:sp>
    </p:spTree>
    <p:extLst>
      <p:ext uri="{BB962C8B-B14F-4D97-AF65-F5344CB8AC3E}">
        <p14:creationId xmlns:p14="http://schemas.microsoft.com/office/powerpoint/2010/main" val="8050372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Slide Image Placeholder 1"/>
          <p:cNvSpPr>
            <a:spLocks noGrp="1" noRot="1" noChangeAspect="1" noTextEdit="1"/>
          </p:cNvSpPr>
          <p:nvPr>
            <p:ph type="sldImg"/>
          </p:nvPr>
        </p:nvSpPr>
        <p:spPr bwMode="auto">
          <a:noFill/>
          <a:ln>
            <a:solidFill>
              <a:srgbClr val="000000"/>
            </a:solidFill>
            <a:miter lim="800000"/>
            <a:headEnd/>
            <a:tailEnd/>
          </a:ln>
        </p:spPr>
      </p:sp>
      <p:sp>
        <p:nvSpPr>
          <p:cNvPr id="38502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3850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EFAFF18-B50F-4BE9-8326-50A89D390B72}" type="slidenum">
              <a:rPr lang="en-US" smtClean="0"/>
              <a:pPr/>
              <a:t>79</a:t>
            </a:fld>
            <a:endParaRPr lang="en-US" dirty="0"/>
          </a:p>
        </p:txBody>
      </p:sp>
    </p:spTree>
    <p:extLst>
      <p:ext uri="{BB962C8B-B14F-4D97-AF65-F5344CB8AC3E}">
        <p14:creationId xmlns:p14="http://schemas.microsoft.com/office/powerpoint/2010/main" val="70127604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Slide Image Placeholder 1"/>
          <p:cNvSpPr>
            <a:spLocks noGrp="1" noRot="1" noChangeAspect="1" noTextEdit="1"/>
          </p:cNvSpPr>
          <p:nvPr>
            <p:ph type="sldImg"/>
          </p:nvPr>
        </p:nvSpPr>
        <p:spPr bwMode="auto">
          <a:noFill/>
          <a:ln>
            <a:solidFill>
              <a:srgbClr val="000000"/>
            </a:solidFill>
            <a:miter lim="800000"/>
            <a:headEnd/>
            <a:tailEnd/>
          </a:ln>
        </p:spPr>
      </p:sp>
      <p:sp>
        <p:nvSpPr>
          <p:cNvPr id="38605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3860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C3ECF5C-1A54-4FE7-A8B2-71B90892D043}" type="slidenum">
              <a:rPr lang="en-US" smtClean="0"/>
              <a:pPr/>
              <a:t>80</a:t>
            </a:fld>
            <a:endParaRPr lang="en-US" dirty="0"/>
          </a:p>
        </p:txBody>
      </p:sp>
    </p:spTree>
    <p:extLst>
      <p:ext uri="{BB962C8B-B14F-4D97-AF65-F5344CB8AC3E}">
        <p14:creationId xmlns:p14="http://schemas.microsoft.com/office/powerpoint/2010/main" val="218019944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Slide Image Placeholder 1"/>
          <p:cNvSpPr>
            <a:spLocks noGrp="1" noRot="1" noChangeAspect="1" noTextEdit="1"/>
          </p:cNvSpPr>
          <p:nvPr>
            <p:ph type="sldImg"/>
          </p:nvPr>
        </p:nvSpPr>
        <p:spPr bwMode="auto">
          <a:noFill/>
          <a:ln>
            <a:solidFill>
              <a:srgbClr val="000000"/>
            </a:solidFill>
            <a:miter lim="800000"/>
            <a:headEnd/>
            <a:tailEnd/>
          </a:ln>
        </p:spPr>
      </p:sp>
      <p:sp>
        <p:nvSpPr>
          <p:cNvPr id="40345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034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22D5029-47D1-44C2-8CB8-56CF31E7617C}" type="slidenum">
              <a:rPr lang="en-US" smtClean="0"/>
              <a:pPr/>
              <a:t>90</a:t>
            </a:fld>
            <a:endParaRPr lang="en-US" dirty="0"/>
          </a:p>
        </p:txBody>
      </p:sp>
    </p:spTree>
    <p:extLst>
      <p:ext uri="{BB962C8B-B14F-4D97-AF65-F5344CB8AC3E}">
        <p14:creationId xmlns:p14="http://schemas.microsoft.com/office/powerpoint/2010/main" val="44190141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Slide Image Placeholder 1"/>
          <p:cNvSpPr>
            <a:spLocks noGrp="1" noRot="1" noChangeAspect="1" noTextEdit="1"/>
          </p:cNvSpPr>
          <p:nvPr>
            <p:ph type="sldImg"/>
          </p:nvPr>
        </p:nvSpPr>
        <p:spPr bwMode="auto">
          <a:noFill/>
          <a:ln>
            <a:solidFill>
              <a:srgbClr val="000000"/>
            </a:solidFill>
            <a:miter lim="800000"/>
            <a:headEnd/>
            <a:tailEnd/>
          </a:ln>
        </p:spPr>
      </p:sp>
      <p:sp>
        <p:nvSpPr>
          <p:cNvPr id="40345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034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22D5029-47D1-44C2-8CB8-56CF31E7617C}" type="slidenum">
              <a:rPr lang="en-US" smtClean="0"/>
              <a:pPr/>
              <a:t>91</a:t>
            </a:fld>
            <a:endParaRPr lang="en-US" dirty="0"/>
          </a:p>
        </p:txBody>
      </p:sp>
    </p:spTree>
    <p:extLst>
      <p:ext uri="{BB962C8B-B14F-4D97-AF65-F5344CB8AC3E}">
        <p14:creationId xmlns:p14="http://schemas.microsoft.com/office/powerpoint/2010/main" val="225571388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Slide Image Placeholder 1"/>
          <p:cNvSpPr>
            <a:spLocks noGrp="1" noRot="1" noChangeAspect="1" noTextEdit="1"/>
          </p:cNvSpPr>
          <p:nvPr>
            <p:ph type="sldImg"/>
          </p:nvPr>
        </p:nvSpPr>
        <p:spPr bwMode="auto">
          <a:noFill/>
          <a:ln>
            <a:solidFill>
              <a:srgbClr val="000000"/>
            </a:solidFill>
            <a:miter lim="800000"/>
            <a:headEnd/>
            <a:tailEnd/>
          </a:ln>
        </p:spPr>
      </p:sp>
      <p:sp>
        <p:nvSpPr>
          <p:cNvPr id="40345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034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22D5029-47D1-44C2-8CB8-56CF31E7617C}" type="slidenum">
              <a:rPr lang="en-US" smtClean="0"/>
              <a:pPr/>
              <a:t>92</a:t>
            </a:fld>
            <a:endParaRPr lang="en-US" dirty="0"/>
          </a:p>
        </p:txBody>
      </p:sp>
    </p:spTree>
    <p:extLst>
      <p:ext uri="{BB962C8B-B14F-4D97-AF65-F5344CB8AC3E}">
        <p14:creationId xmlns:p14="http://schemas.microsoft.com/office/powerpoint/2010/main" val="65463187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Slide Image Placeholder 1"/>
          <p:cNvSpPr>
            <a:spLocks noGrp="1" noRot="1" noChangeAspect="1" noTextEdit="1"/>
          </p:cNvSpPr>
          <p:nvPr>
            <p:ph type="sldImg"/>
          </p:nvPr>
        </p:nvSpPr>
        <p:spPr bwMode="auto">
          <a:noFill/>
          <a:ln>
            <a:solidFill>
              <a:srgbClr val="000000"/>
            </a:solidFill>
            <a:miter lim="800000"/>
            <a:headEnd/>
            <a:tailEnd/>
          </a:ln>
        </p:spPr>
      </p:sp>
      <p:sp>
        <p:nvSpPr>
          <p:cNvPr id="40345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034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22D5029-47D1-44C2-8CB8-56CF31E7617C}" type="slidenum">
              <a:rPr lang="en-US" smtClean="0"/>
              <a:pPr/>
              <a:t>93</a:t>
            </a:fld>
            <a:endParaRPr lang="en-US" dirty="0"/>
          </a:p>
        </p:txBody>
      </p:sp>
    </p:spTree>
    <p:extLst>
      <p:ext uri="{BB962C8B-B14F-4D97-AF65-F5344CB8AC3E}">
        <p14:creationId xmlns:p14="http://schemas.microsoft.com/office/powerpoint/2010/main" val="102458008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Slide Image Placeholder 1"/>
          <p:cNvSpPr>
            <a:spLocks noGrp="1" noRot="1" noChangeAspect="1" noTextEdit="1"/>
          </p:cNvSpPr>
          <p:nvPr>
            <p:ph type="sldImg"/>
          </p:nvPr>
        </p:nvSpPr>
        <p:spPr bwMode="auto">
          <a:noFill/>
          <a:ln>
            <a:solidFill>
              <a:srgbClr val="000000"/>
            </a:solidFill>
            <a:miter lim="800000"/>
            <a:headEnd/>
            <a:tailEnd/>
          </a:ln>
        </p:spPr>
      </p:sp>
      <p:sp>
        <p:nvSpPr>
          <p:cNvPr id="40345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034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22D5029-47D1-44C2-8CB8-56CF31E7617C}" type="slidenum">
              <a:rPr lang="en-US" smtClean="0"/>
              <a:pPr/>
              <a:t>94</a:t>
            </a:fld>
            <a:endParaRPr lang="en-US" dirty="0"/>
          </a:p>
        </p:txBody>
      </p:sp>
    </p:spTree>
    <p:extLst>
      <p:ext uri="{BB962C8B-B14F-4D97-AF65-F5344CB8AC3E}">
        <p14:creationId xmlns:p14="http://schemas.microsoft.com/office/powerpoint/2010/main" val="397234799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Slide Image Placeholder 1"/>
          <p:cNvSpPr>
            <a:spLocks noGrp="1" noRot="1" noChangeAspect="1" noTextEdit="1"/>
          </p:cNvSpPr>
          <p:nvPr>
            <p:ph type="sldImg"/>
          </p:nvPr>
        </p:nvSpPr>
        <p:spPr bwMode="auto">
          <a:noFill/>
          <a:ln>
            <a:solidFill>
              <a:srgbClr val="000000"/>
            </a:solidFill>
            <a:miter lim="800000"/>
            <a:headEnd/>
            <a:tailEnd/>
          </a:ln>
        </p:spPr>
      </p:sp>
      <p:sp>
        <p:nvSpPr>
          <p:cNvPr id="40345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034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22D5029-47D1-44C2-8CB8-56CF31E7617C}" type="slidenum">
              <a:rPr lang="en-US" smtClean="0"/>
              <a:pPr/>
              <a:t>95</a:t>
            </a:fld>
            <a:endParaRPr lang="en-US" dirty="0"/>
          </a:p>
        </p:txBody>
      </p:sp>
    </p:spTree>
    <p:extLst>
      <p:ext uri="{BB962C8B-B14F-4D97-AF65-F5344CB8AC3E}">
        <p14:creationId xmlns:p14="http://schemas.microsoft.com/office/powerpoint/2010/main" val="41417688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Slide Image Placeholder 1"/>
          <p:cNvSpPr>
            <a:spLocks noGrp="1" noRot="1" noChangeAspect="1" noTextEdit="1"/>
          </p:cNvSpPr>
          <p:nvPr>
            <p:ph type="sldImg"/>
          </p:nvPr>
        </p:nvSpPr>
        <p:spPr bwMode="auto">
          <a:noFill/>
          <a:ln>
            <a:solidFill>
              <a:srgbClr val="000000"/>
            </a:solidFill>
            <a:miter lim="800000"/>
            <a:headEnd/>
            <a:tailEnd/>
          </a:ln>
        </p:spPr>
      </p:sp>
      <p:sp>
        <p:nvSpPr>
          <p:cNvPr id="30925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3092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D54D55E-ECBF-48F1-90D2-1AD269F87631}" type="slidenum">
              <a:rPr lang="en-US" smtClean="0"/>
              <a:pPr/>
              <a:t>8</a:t>
            </a:fld>
            <a:endParaRPr lang="en-US" dirty="0"/>
          </a:p>
        </p:txBody>
      </p:sp>
    </p:spTree>
    <p:extLst>
      <p:ext uri="{BB962C8B-B14F-4D97-AF65-F5344CB8AC3E}">
        <p14:creationId xmlns:p14="http://schemas.microsoft.com/office/powerpoint/2010/main" val="117067049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Slide Image Placeholder 1"/>
          <p:cNvSpPr>
            <a:spLocks noGrp="1" noRot="1" noChangeAspect="1" noTextEdit="1"/>
          </p:cNvSpPr>
          <p:nvPr>
            <p:ph type="sldImg"/>
          </p:nvPr>
        </p:nvSpPr>
        <p:spPr bwMode="auto">
          <a:noFill/>
          <a:ln>
            <a:solidFill>
              <a:srgbClr val="000000"/>
            </a:solidFill>
            <a:miter lim="800000"/>
            <a:headEnd/>
            <a:tailEnd/>
          </a:ln>
        </p:spPr>
      </p:sp>
      <p:sp>
        <p:nvSpPr>
          <p:cNvPr id="40345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034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22D5029-47D1-44C2-8CB8-56CF31E7617C}" type="slidenum">
              <a:rPr lang="en-US" smtClean="0"/>
              <a:pPr/>
              <a:t>96</a:t>
            </a:fld>
            <a:endParaRPr lang="en-US" dirty="0"/>
          </a:p>
        </p:txBody>
      </p:sp>
    </p:spTree>
    <p:extLst>
      <p:ext uri="{BB962C8B-B14F-4D97-AF65-F5344CB8AC3E}">
        <p14:creationId xmlns:p14="http://schemas.microsoft.com/office/powerpoint/2010/main" val="277956915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Slide Image Placeholder 1"/>
          <p:cNvSpPr>
            <a:spLocks noGrp="1" noRot="1" noChangeAspect="1" noTextEdit="1"/>
          </p:cNvSpPr>
          <p:nvPr>
            <p:ph type="sldImg"/>
          </p:nvPr>
        </p:nvSpPr>
        <p:spPr bwMode="auto">
          <a:noFill/>
          <a:ln>
            <a:solidFill>
              <a:srgbClr val="000000"/>
            </a:solidFill>
            <a:miter lim="800000"/>
            <a:headEnd/>
            <a:tailEnd/>
          </a:ln>
        </p:spPr>
      </p:sp>
      <p:sp>
        <p:nvSpPr>
          <p:cNvPr id="40448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044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9DC7F9E-6125-4624-88E7-FB40F1562D04}" type="slidenum">
              <a:rPr lang="en-US" smtClean="0"/>
              <a:pPr/>
              <a:t>97</a:t>
            </a:fld>
            <a:endParaRPr lang="en-US" dirty="0"/>
          </a:p>
        </p:txBody>
      </p:sp>
    </p:spTree>
    <p:extLst>
      <p:ext uri="{BB962C8B-B14F-4D97-AF65-F5344CB8AC3E}">
        <p14:creationId xmlns:p14="http://schemas.microsoft.com/office/powerpoint/2010/main" val="393544888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Slide Image Placeholder 1"/>
          <p:cNvSpPr>
            <a:spLocks noGrp="1" noRot="1" noChangeAspect="1" noTextEdit="1"/>
          </p:cNvSpPr>
          <p:nvPr>
            <p:ph type="sldImg"/>
          </p:nvPr>
        </p:nvSpPr>
        <p:spPr bwMode="auto">
          <a:noFill/>
          <a:ln>
            <a:solidFill>
              <a:srgbClr val="000000"/>
            </a:solidFill>
            <a:miter lim="800000"/>
            <a:headEnd/>
            <a:tailEnd/>
          </a:ln>
        </p:spPr>
      </p:sp>
      <p:sp>
        <p:nvSpPr>
          <p:cNvPr id="40550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055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E5ABBB4-3E99-4AC5-8854-72B1634A632A}" type="slidenum">
              <a:rPr lang="en-US" smtClean="0"/>
              <a:pPr/>
              <a:t>98</a:t>
            </a:fld>
            <a:endParaRPr lang="en-US" dirty="0"/>
          </a:p>
        </p:txBody>
      </p:sp>
    </p:spTree>
    <p:extLst>
      <p:ext uri="{BB962C8B-B14F-4D97-AF65-F5344CB8AC3E}">
        <p14:creationId xmlns:p14="http://schemas.microsoft.com/office/powerpoint/2010/main" val="421161587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Slide Image Placeholder 1"/>
          <p:cNvSpPr>
            <a:spLocks noGrp="1" noRot="1" noChangeAspect="1" noTextEdit="1"/>
          </p:cNvSpPr>
          <p:nvPr>
            <p:ph type="sldImg"/>
          </p:nvPr>
        </p:nvSpPr>
        <p:spPr bwMode="auto">
          <a:noFill/>
          <a:ln>
            <a:solidFill>
              <a:srgbClr val="000000"/>
            </a:solidFill>
            <a:miter lim="800000"/>
            <a:headEnd/>
            <a:tailEnd/>
          </a:ln>
        </p:spPr>
      </p:sp>
      <p:sp>
        <p:nvSpPr>
          <p:cNvPr id="40653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065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E8F99B6-57BE-4741-82ED-1B76481D919D}" type="slidenum">
              <a:rPr lang="en-US" smtClean="0"/>
              <a:pPr/>
              <a:t>99</a:t>
            </a:fld>
            <a:endParaRPr lang="en-US" dirty="0"/>
          </a:p>
        </p:txBody>
      </p:sp>
    </p:spTree>
    <p:extLst>
      <p:ext uri="{BB962C8B-B14F-4D97-AF65-F5344CB8AC3E}">
        <p14:creationId xmlns:p14="http://schemas.microsoft.com/office/powerpoint/2010/main" val="84657933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Slide Image Placeholder 1"/>
          <p:cNvSpPr>
            <a:spLocks noGrp="1" noRot="1" noChangeAspect="1" noTextEdit="1"/>
          </p:cNvSpPr>
          <p:nvPr>
            <p:ph type="sldImg"/>
          </p:nvPr>
        </p:nvSpPr>
        <p:spPr bwMode="auto">
          <a:noFill/>
          <a:ln>
            <a:solidFill>
              <a:srgbClr val="000000"/>
            </a:solidFill>
            <a:miter lim="800000"/>
            <a:headEnd/>
            <a:tailEnd/>
          </a:ln>
        </p:spPr>
      </p:sp>
      <p:sp>
        <p:nvSpPr>
          <p:cNvPr id="40755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075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2E870AD-7607-4423-9CE3-0275267AD28F}" type="slidenum">
              <a:rPr lang="en-US" smtClean="0"/>
              <a:pPr/>
              <a:t>100</a:t>
            </a:fld>
            <a:endParaRPr lang="en-US" dirty="0"/>
          </a:p>
        </p:txBody>
      </p:sp>
    </p:spTree>
    <p:extLst>
      <p:ext uri="{BB962C8B-B14F-4D97-AF65-F5344CB8AC3E}">
        <p14:creationId xmlns:p14="http://schemas.microsoft.com/office/powerpoint/2010/main" val="264394671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Slide Image Placeholder 1"/>
          <p:cNvSpPr>
            <a:spLocks noGrp="1" noRot="1" noChangeAspect="1" noTextEdit="1"/>
          </p:cNvSpPr>
          <p:nvPr>
            <p:ph type="sldImg"/>
          </p:nvPr>
        </p:nvSpPr>
        <p:spPr bwMode="auto">
          <a:noFill/>
          <a:ln>
            <a:solidFill>
              <a:srgbClr val="000000"/>
            </a:solidFill>
            <a:miter lim="800000"/>
            <a:headEnd/>
            <a:tailEnd/>
          </a:ln>
        </p:spPr>
      </p:sp>
      <p:sp>
        <p:nvSpPr>
          <p:cNvPr id="40857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085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AD713A4-FBEC-4FF4-9E60-539B2CB19E27}" type="slidenum">
              <a:rPr lang="en-US" smtClean="0"/>
              <a:pPr/>
              <a:t>101</a:t>
            </a:fld>
            <a:endParaRPr lang="en-US" dirty="0"/>
          </a:p>
        </p:txBody>
      </p:sp>
    </p:spTree>
    <p:extLst>
      <p:ext uri="{BB962C8B-B14F-4D97-AF65-F5344CB8AC3E}">
        <p14:creationId xmlns:p14="http://schemas.microsoft.com/office/powerpoint/2010/main" val="254225796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Slide Image Placeholder 1"/>
          <p:cNvSpPr>
            <a:spLocks noGrp="1" noRot="1" noChangeAspect="1" noTextEdit="1"/>
          </p:cNvSpPr>
          <p:nvPr>
            <p:ph type="sldImg"/>
          </p:nvPr>
        </p:nvSpPr>
        <p:spPr bwMode="auto">
          <a:noFill/>
          <a:ln>
            <a:solidFill>
              <a:srgbClr val="000000"/>
            </a:solidFill>
            <a:miter lim="800000"/>
            <a:headEnd/>
            <a:tailEnd/>
          </a:ln>
        </p:spPr>
      </p:sp>
      <p:sp>
        <p:nvSpPr>
          <p:cNvPr id="40960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096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D0C4BEF-E3B1-4DB6-A6B3-44CBD2BEEBE3}" type="slidenum">
              <a:rPr lang="en-US" smtClean="0"/>
              <a:pPr/>
              <a:t>102</a:t>
            </a:fld>
            <a:endParaRPr lang="en-US" dirty="0"/>
          </a:p>
        </p:txBody>
      </p:sp>
    </p:spTree>
    <p:extLst>
      <p:ext uri="{BB962C8B-B14F-4D97-AF65-F5344CB8AC3E}">
        <p14:creationId xmlns:p14="http://schemas.microsoft.com/office/powerpoint/2010/main" val="63051265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Slide Image Placeholder 1"/>
          <p:cNvSpPr>
            <a:spLocks noGrp="1" noRot="1" noChangeAspect="1" noTextEdit="1"/>
          </p:cNvSpPr>
          <p:nvPr>
            <p:ph type="sldImg"/>
          </p:nvPr>
        </p:nvSpPr>
        <p:spPr bwMode="auto">
          <a:noFill/>
          <a:ln>
            <a:solidFill>
              <a:srgbClr val="000000"/>
            </a:solidFill>
            <a:miter lim="800000"/>
            <a:headEnd/>
            <a:tailEnd/>
          </a:ln>
        </p:spPr>
      </p:sp>
      <p:sp>
        <p:nvSpPr>
          <p:cNvPr id="41062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106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BADEB6A-382B-4583-885F-DE2D8D9A4B72}" type="slidenum">
              <a:rPr lang="en-US" smtClean="0"/>
              <a:pPr/>
              <a:t>103</a:t>
            </a:fld>
            <a:endParaRPr lang="en-US" dirty="0"/>
          </a:p>
        </p:txBody>
      </p:sp>
    </p:spTree>
    <p:extLst>
      <p:ext uri="{BB962C8B-B14F-4D97-AF65-F5344CB8AC3E}">
        <p14:creationId xmlns:p14="http://schemas.microsoft.com/office/powerpoint/2010/main" val="332420758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Slide Image Placeholder 1"/>
          <p:cNvSpPr>
            <a:spLocks noGrp="1" noRot="1" noChangeAspect="1" noTextEdit="1"/>
          </p:cNvSpPr>
          <p:nvPr>
            <p:ph type="sldImg"/>
          </p:nvPr>
        </p:nvSpPr>
        <p:spPr bwMode="auto">
          <a:noFill/>
          <a:ln>
            <a:solidFill>
              <a:srgbClr val="000000"/>
            </a:solidFill>
            <a:miter lim="800000"/>
            <a:headEnd/>
            <a:tailEnd/>
          </a:ln>
        </p:spPr>
      </p:sp>
      <p:sp>
        <p:nvSpPr>
          <p:cNvPr id="41165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116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FF80841-3C8B-4678-9F31-F5ED06810E47}" type="slidenum">
              <a:rPr lang="en-US" smtClean="0"/>
              <a:pPr/>
              <a:t>104</a:t>
            </a:fld>
            <a:endParaRPr lang="en-US" dirty="0"/>
          </a:p>
        </p:txBody>
      </p:sp>
    </p:spTree>
    <p:extLst>
      <p:ext uri="{BB962C8B-B14F-4D97-AF65-F5344CB8AC3E}">
        <p14:creationId xmlns:p14="http://schemas.microsoft.com/office/powerpoint/2010/main" val="217777594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Slide Image Placeholder 1"/>
          <p:cNvSpPr>
            <a:spLocks noGrp="1" noRot="1" noChangeAspect="1" noTextEdit="1"/>
          </p:cNvSpPr>
          <p:nvPr>
            <p:ph type="sldImg"/>
          </p:nvPr>
        </p:nvSpPr>
        <p:spPr bwMode="auto">
          <a:noFill/>
          <a:ln>
            <a:solidFill>
              <a:srgbClr val="000000"/>
            </a:solidFill>
            <a:miter lim="800000"/>
            <a:headEnd/>
            <a:tailEnd/>
          </a:ln>
        </p:spPr>
      </p:sp>
      <p:sp>
        <p:nvSpPr>
          <p:cNvPr id="41267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126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CEBE109-67F9-4A7F-AC83-E3D53D6770AA}" type="slidenum">
              <a:rPr lang="en-US" smtClean="0"/>
              <a:pPr/>
              <a:t>105</a:t>
            </a:fld>
            <a:endParaRPr lang="en-US" dirty="0"/>
          </a:p>
        </p:txBody>
      </p:sp>
    </p:spTree>
    <p:extLst>
      <p:ext uri="{BB962C8B-B14F-4D97-AF65-F5344CB8AC3E}">
        <p14:creationId xmlns:p14="http://schemas.microsoft.com/office/powerpoint/2010/main" val="37442966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Slide Image Placeholder 1"/>
          <p:cNvSpPr>
            <a:spLocks noGrp="1" noRot="1" noChangeAspect="1" noTextEdit="1"/>
          </p:cNvSpPr>
          <p:nvPr>
            <p:ph type="sldImg"/>
          </p:nvPr>
        </p:nvSpPr>
        <p:spPr bwMode="auto">
          <a:noFill/>
          <a:ln>
            <a:solidFill>
              <a:srgbClr val="000000"/>
            </a:solidFill>
            <a:miter lim="800000"/>
            <a:headEnd/>
            <a:tailEnd/>
          </a:ln>
        </p:spPr>
      </p:sp>
      <p:sp>
        <p:nvSpPr>
          <p:cNvPr id="31027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3102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7B4E85B-2569-49A3-9143-23146DAF0E08}" type="slidenum">
              <a:rPr lang="en-US" smtClean="0"/>
              <a:pPr/>
              <a:t>9</a:t>
            </a:fld>
            <a:endParaRPr lang="en-US" dirty="0"/>
          </a:p>
        </p:txBody>
      </p:sp>
    </p:spTree>
    <p:extLst>
      <p:ext uri="{BB962C8B-B14F-4D97-AF65-F5344CB8AC3E}">
        <p14:creationId xmlns:p14="http://schemas.microsoft.com/office/powerpoint/2010/main" val="241554020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8" name="Slide Image Placeholder 1"/>
          <p:cNvSpPr>
            <a:spLocks noGrp="1" noRot="1" noChangeAspect="1" noTextEdit="1"/>
          </p:cNvSpPr>
          <p:nvPr>
            <p:ph type="sldImg"/>
          </p:nvPr>
        </p:nvSpPr>
        <p:spPr bwMode="auto">
          <a:noFill/>
          <a:ln>
            <a:solidFill>
              <a:srgbClr val="000000"/>
            </a:solidFill>
            <a:miter lim="800000"/>
            <a:headEnd/>
            <a:tailEnd/>
          </a:ln>
        </p:spPr>
      </p:sp>
      <p:sp>
        <p:nvSpPr>
          <p:cNvPr id="41369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13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577553B-9E68-4613-B70F-3C113FC56175}" type="slidenum">
              <a:rPr lang="en-US" smtClean="0"/>
              <a:pPr/>
              <a:t>106</a:t>
            </a:fld>
            <a:endParaRPr lang="en-US" dirty="0"/>
          </a:p>
        </p:txBody>
      </p:sp>
    </p:spTree>
    <p:extLst>
      <p:ext uri="{BB962C8B-B14F-4D97-AF65-F5344CB8AC3E}">
        <p14:creationId xmlns:p14="http://schemas.microsoft.com/office/powerpoint/2010/main" val="80865301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2" name="Slide Image Placeholder 1"/>
          <p:cNvSpPr>
            <a:spLocks noGrp="1" noRot="1" noChangeAspect="1" noTextEdit="1"/>
          </p:cNvSpPr>
          <p:nvPr>
            <p:ph type="sldImg"/>
          </p:nvPr>
        </p:nvSpPr>
        <p:spPr bwMode="auto">
          <a:noFill/>
          <a:ln>
            <a:solidFill>
              <a:srgbClr val="000000"/>
            </a:solidFill>
            <a:miter lim="800000"/>
            <a:headEnd/>
            <a:tailEnd/>
          </a:ln>
        </p:spPr>
      </p:sp>
      <p:sp>
        <p:nvSpPr>
          <p:cNvPr id="41472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147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2D60B4B-F4A0-42B5-8CA8-0F8BEBE87221}" type="slidenum">
              <a:rPr lang="en-US" smtClean="0"/>
              <a:pPr/>
              <a:t>107</a:t>
            </a:fld>
            <a:endParaRPr lang="en-US" dirty="0"/>
          </a:p>
        </p:txBody>
      </p:sp>
    </p:spTree>
    <p:extLst>
      <p:ext uri="{BB962C8B-B14F-4D97-AF65-F5344CB8AC3E}">
        <p14:creationId xmlns:p14="http://schemas.microsoft.com/office/powerpoint/2010/main" val="262046020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Slide Image Placeholder 1"/>
          <p:cNvSpPr>
            <a:spLocks noGrp="1" noRot="1" noChangeAspect="1" noTextEdit="1"/>
          </p:cNvSpPr>
          <p:nvPr>
            <p:ph type="sldImg"/>
          </p:nvPr>
        </p:nvSpPr>
        <p:spPr bwMode="auto">
          <a:noFill/>
          <a:ln>
            <a:solidFill>
              <a:srgbClr val="000000"/>
            </a:solidFill>
            <a:miter lim="800000"/>
            <a:headEnd/>
            <a:tailEnd/>
          </a:ln>
        </p:spPr>
      </p:sp>
      <p:sp>
        <p:nvSpPr>
          <p:cNvPr id="41574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157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9A0961B-021A-4620-B2D6-81691A773557}" type="slidenum">
              <a:rPr lang="en-US" smtClean="0"/>
              <a:pPr/>
              <a:t>108</a:t>
            </a:fld>
            <a:endParaRPr lang="en-US" dirty="0"/>
          </a:p>
        </p:txBody>
      </p:sp>
    </p:spTree>
    <p:extLst>
      <p:ext uri="{BB962C8B-B14F-4D97-AF65-F5344CB8AC3E}">
        <p14:creationId xmlns:p14="http://schemas.microsoft.com/office/powerpoint/2010/main" val="404809490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0" name="Slide Image Placeholder 1"/>
          <p:cNvSpPr>
            <a:spLocks noGrp="1" noRot="1" noChangeAspect="1" noTextEdit="1"/>
          </p:cNvSpPr>
          <p:nvPr>
            <p:ph type="sldImg"/>
          </p:nvPr>
        </p:nvSpPr>
        <p:spPr bwMode="auto">
          <a:noFill/>
          <a:ln>
            <a:solidFill>
              <a:srgbClr val="000000"/>
            </a:solidFill>
            <a:miter lim="800000"/>
            <a:headEnd/>
            <a:tailEnd/>
          </a:ln>
        </p:spPr>
      </p:sp>
      <p:sp>
        <p:nvSpPr>
          <p:cNvPr id="41677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167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1F45A43-F317-4725-8A6C-FD12A09E79AC}" type="slidenum">
              <a:rPr lang="en-US" smtClean="0"/>
              <a:pPr/>
              <a:t>109</a:t>
            </a:fld>
            <a:endParaRPr lang="en-US" dirty="0"/>
          </a:p>
        </p:txBody>
      </p:sp>
    </p:spTree>
    <p:extLst>
      <p:ext uri="{BB962C8B-B14F-4D97-AF65-F5344CB8AC3E}">
        <p14:creationId xmlns:p14="http://schemas.microsoft.com/office/powerpoint/2010/main" val="40629540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Slide Image Placeholder 1"/>
          <p:cNvSpPr>
            <a:spLocks noGrp="1" noRot="1" noChangeAspect="1" noTextEdit="1"/>
          </p:cNvSpPr>
          <p:nvPr>
            <p:ph type="sldImg"/>
          </p:nvPr>
        </p:nvSpPr>
        <p:spPr bwMode="auto">
          <a:noFill/>
          <a:ln>
            <a:solidFill>
              <a:srgbClr val="000000"/>
            </a:solidFill>
            <a:miter lim="800000"/>
            <a:headEnd/>
            <a:tailEnd/>
          </a:ln>
        </p:spPr>
      </p:sp>
      <p:sp>
        <p:nvSpPr>
          <p:cNvPr id="41779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177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579D381-5665-43E7-9812-B6D2D0DF8A46}" type="slidenum">
              <a:rPr lang="en-US" smtClean="0"/>
              <a:pPr/>
              <a:t>110</a:t>
            </a:fld>
            <a:endParaRPr lang="en-US" dirty="0"/>
          </a:p>
        </p:txBody>
      </p:sp>
    </p:spTree>
    <p:extLst>
      <p:ext uri="{BB962C8B-B14F-4D97-AF65-F5344CB8AC3E}">
        <p14:creationId xmlns:p14="http://schemas.microsoft.com/office/powerpoint/2010/main" val="256355715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Slide Image Placeholder 1"/>
          <p:cNvSpPr>
            <a:spLocks noGrp="1" noRot="1" noChangeAspect="1" noTextEdit="1"/>
          </p:cNvSpPr>
          <p:nvPr>
            <p:ph type="sldImg"/>
          </p:nvPr>
        </p:nvSpPr>
        <p:spPr bwMode="auto">
          <a:noFill/>
          <a:ln>
            <a:solidFill>
              <a:srgbClr val="000000"/>
            </a:solidFill>
            <a:miter lim="800000"/>
            <a:headEnd/>
            <a:tailEnd/>
          </a:ln>
        </p:spPr>
      </p:sp>
      <p:sp>
        <p:nvSpPr>
          <p:cNvPr id="41881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188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1DFFD3C-8546-4E93-852E-3E45E0F37E1B}" type="slidenum">
              <a:rPr lang="en-US" smtClean="0"/>
              <a:pPr/>
              <a:t>111</a:t>
            </a:fld>
            <a:endParaRPr lang="en-US" dirty="0"/>
          </a:p>
        </p:txBody>
      </p:sp>
    </p:spTree>
    <p:extLst>
      <p:ext uri="{BB962C8B-B14F-4D97-AF65-F5344CB8AC3E}">
        <p14:creationId xmlns:p14="http://schemas.microsoft.com/office/powerpoint/2010/main" val="394694900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Slide Image Placeholder 1"/>
          <p:cNvSpPr>
            <a:spLocks noGrp="1" noRot="1" noChangeAspect="1" noTextEdit="1"/>
          </p:cNvSpPr>
          <p:nvPr>
            <p:ph type="sldImg"/>
          </p:nvPr>
        </p:nvSpPr>
        <p:spPr bwMode="auto">
          <a:noFill/>
          <a:ln>
            <a:solidFill>
              <a:srgbClr val="000000"/>
            </a:solidFill>
            <a:miter lim="800000"/>
            <a:headEnd/>
            <a:tailEnd/>
          </a:ln>
        </p:spPr>
      </p:sp>
      <p:sp>
        <p:nvSpPr>
          <p:cNvPr id="4239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239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DED61BF-2E7D-40D7-A2E2-C145CA59F580}" type="slidenum">
              <a:rPr lang="en-US" smtClean="0"/>
              <a:pPr/>
              <a:t>120</a:t>
            </a:fld>
            <a:endParaRPr lang="en-US" dirty="0"/>
          </a:p>
        </p:txBody>
      </p:sp>
    </p:spTree>
    <p:extLst>
      <p:ext uri="{BB962C8B-B14F-4D97-AF65-F5344CB8AC3E}">
        <p14:creationId xmlns:p14="http://schemas.microsoft.com/office/powerpoint/2010/main" val="90306881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Slide Image Placeholder 1"/>
          <p:cNvSpPr>
            <a:spLocks noGrp="1" noRot="1" noChangeAspect="1" noTextEdit="1"/>
          </p:cNvSpPr>
          <p:nvPr>
            <p:ph type="sldImg"/>
          </p:nvPr>
        </p:nvSpPr>
        <p:spPr bwMode="auto">
          <a:noFill/>
          <a:ln>
            <a:solidFill>
              <a:srgbClr val="000000"/>
            </a:solidFill>
            <a:miter lim="800000"/>
            <a:headEnd/>
            <a:tailEnd/>
          </a:ln>
        </p:spPr>
      </p:sp>
      <p:sp>
        <p:nvSpPr>
          <p:cNvPr id="4239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239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DED61BF-2E7D-40D7-A2E2-C145CA59F580}" type="slidenum">
              <a:rPr lang="en-US" smtClean="0"/>
              <a:pPr/>
              <a:t>121</a:t>
            </a:fld>
            <a:endParaRPr lang="en-US" dirty="0"/>
          </a:p>
        </p:txBody>
      </p:sp>
    </p:spTree>
    <p:extLst>
      <p:ext uri="{BB962C8B-B14F-4D97-AF65-F5344CB8AC3E}">
        <p14:creationId xmlns:p14="http://schemas.microsoft.com/office/powerpoint/2010/main" val="114743130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Slide Image Placeholder 1"/>
          <p:cNvSpPr>
            <a:spLocks noGrp="1" noRot="1" noChangeAspect="1" noTextEdit="1"/>
          </p:cNvSpPr>
          <p:nvPr>
            <p:ph type="sldImg"/>
          </p:nvPr>
        </p:nvSpPr>
        <p:spPr bwMode="auto">
          <a:noFill/>
          <a:ln>
            <a:solidFill>
              <a:srgbClr val="000000"/>
            </a:solidFill>
            <a:miter lim="800000"/>
            <a:headEnd/>
            <a:tailEnd/>
          </a:ln>
        </p:spPr>
      </p:sp>
      <p:sp>
        <p:nvSpPr>
          <p:cNvPr id="4239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239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DED61BF-2E7D-40D7-A2E2-C145CA59F580}" type="slidenum">
              <a:rPr lang="en-US" smtClean="0"/>
              <a:pPr/>
              <a:t>122</a:t>
            </a:fld>
            <a:endParaRPr lang="en-US" dirty="0"/>
          </a:p>
        </p:txBody>
      </p:sp>
    </p:spTree>
    <p:extLst>
      <p:ext uri="{BB962C8B-B14F-4D97-AF65-F5344CB8AC3E}">
        <p14:creationId xmlns:p14="http://schemas.microsoft.com/office/powerpoint/2010/main" val="151758781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Slide Image Placeholder 1"/>
          <p:cNvSpPr>
            <a:spLocks noGrp="1" noRot="1" noChangeAspect="1" noTextEdit="1"/>
          </p:cNvSpPr>
          <p:nvPr>
            <p:ph type="sldImg"/>
          </p:nvPr>
        </p:nvSpPr>
        <p:spPr bwMode="auto">
          <a:noFill/>
          <a:ln>
            <a:solidFill>
              <a:srgbClr val="000000"/>
            </a:solidFill>
            <a:miter lim="800000"/>
            <a:headEnd/>
            <a:tailEnd/>
          </a:ln>
        </p:spPr>
      </p:sp>
      <p:sp>
        <p:nvSpPr>
          <p:cNvPr id="4239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239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DED61BF-2E7D-40D7-A2E2-C145CA59F580}" type="slidenum">
              <a:rPr lang="en-US" smtClean="0"/>
              <a:pPr/>
              <a:t>123</a:t>
            </a:fld>
            <a:endParaRPr lang="en-US" dirty="0"/>
          </a:p>
        </p:txBody>
      </p:sp>
    </p:spTree>
    <p:extLst>
      <p:ext uri="{BB962C8B-B14F-4D97-AF65-F5344CB8AC3E}">
        <p14:creationId xmlns:p14="http://schemas.microsoft.com/office/powerpoint/2010/main" val="15938530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pyright">
    <p:spTree>
      <p:nvGrpSpPr>
        <p:cNvPr id="1" name=""/>
        <p:cNvGrpSpPr/>
        <p:nvPr/>
      </p:nvGrpSpPr>
      <p:grpSpPr>
        <a:xfrm>
          <a:off x="0" y="0"/>
          <a:ext cx="0" cy="0"/>
          <a:chOff x="0" y="0"/>
          <a:chExt cx="0" cy="0"/>
        </a:xfrm>
      </p:grpSpPr>
      <p:pic>
        <p:nvPicPr>
          <p:cNvPr id="4" name="Picture 9" descr="\\Ladybird\Shared_Media\Graphics\KE_Logos\Export_PPT\KE_logo.gif"/>
          <p:cNvPicPr>
            <a:picLocks noChangeAspect="1" noChangeArrowheads="1"/>
          </p:cNvPicPr>
          <p:nvPr userDrawn="1"/>
        </p:nvPicPr>
        <p:blipFill>
          <a:blip r:embed="rId2"/>
          <a:srcRect/>
          <a:stretch>
            <a:fillRect/>
          </a:stretch>
        </p:blipFill>
        <p:spPr bwMode="auto">
          <a:xfrm>
            <a:off x="228600" y="6429375"/>
            <a:ext cx="1524000" cy="412750"/>
          </a:xfrm>
          <a:prstGeom prst="rect">
            <a:avLst/>
          </a:prstGeom>
          <a:noFill/>
          <a:ln w="9525">
            <a:noFill/>
            <a:miter lim="800000"/>
            <a:headEnd/>
            <a:tailEnd/>
          </a:ln>
        </p:spPr>
      </p:pic>
      <p:sp>
        <p:nvSpPr>
          <p:cNvPr id="3" name="Content Placeholder 1"/>
          <p:cNvSpPr>
            <a:spLocks noGrp="1"/>
          </p:cNvSpPr>
          <p:nvPr>
            <p:ph idx="1"/>
          </p:nvPr>
        </p:nvSpPr>
        <p:spPr>
          <a:xfrm>
            <a:off x="471488" y="1295400"/>
            <a:ext cx="8229600" cy="4787900"/>
          </a:xfrm>
        </p:spPr>
        <p:txBody>
          <a:bodyPr/>
          <a:lstStyle>
            <a:lvl1pPr algn="ctr">
              <a:lnSpc>
                <a:spcPct val="150000"/>
              </a:lnSpc>
              <a:buFontTx/>
              <a:buNone/>
              <a:defRPr sz="3200"/>
            </a:lvl1pPr>
          </a:lstStyle>
          <a:p>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9700" y="292100"/>
            <a:ext cx="8834438" cy="723900"/>
          </a:xfrm>
        </p:spPr>
        <p:txBody>
          <a:bodyPr/>
          <a:lstStyle/>
          <a:p>
            <a:r>
              <a:rPr lang="en-US"/>
              <a:t>Click to edit Master title style</a:t>
            </a:r>
          </a:p>
        </p:txBody>
      </p:sp>
      <p:sp>
        <p:nvSpPr>
          <p:cNvPr id="3" name="Text Placeholder 2"/>
          <p:cNvSpPr>
            <a:spLocks noGrp="1"/>
          </p:cNvSpPr>
          <p:nvPr>
            <p:ph type="body" sz="half" idx="1"/>
          </p:nvPr>
        </p:nvSpPr>
        <p:spPr>
          <a:xfrm>
            <a:off x="471488" y="1905000"/>
            <a:ext cx="4038600" cy="4706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62488" y="1905000"/>
            <a:ext cx="4038600" cy="4706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282961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a:defRPr/>
            </a:lvl1pPr>
          </a:lstStyle>
          <a:p>
            <a:pPr>
              <a:defRPr/>
            </a:pPr>
            <a:fld id="{4D72E886-DEBC-4139-97BA-75ACB329438C}" type="datetimeFigureOut">
              <a:rPr lang="en-US"/>
              <a:pPr>
                <a:defRPr/>
              </a:pPr>
              <a:t>3/31/23</a:t>
            </a:fld>
            <a:endParaRPr lang="en-US"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D1192817-357A-401C-B8F2-BA6B49F9E0A7}"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Class Pla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57200" y="1600200"/>
            <a:ext cx="3733800" cy="4525963"/>
          </a:xfrm>
        </p:spPr>
        <p:txBody>
          <a:bodyPr>
            <a:noAutofit/>
          </a:bodyPr>
          <a:lstStyle>
            <a:lvl1pPr>
              <a:defRPr sz="2500" b="0">
                <a:latin typeface="Arial Black" pitchFamily="34" charset="0"/>
              </a:defRPr>
            </a:lvl1pPr>
            <a:lvl2pPr>
              <a:defRPr sz="2500"/>
            </a:lvl2pPr>
            <a:lvl3pPr>
              <a:defRPr sz="2500"/>
            </a:lvl3pPr>
            <a:lvl4pPr>
              <a:defRPr sz="2500"/>
            </a:lvl4pPr>
            <a:lvl5pPr>
              <a:defRPr sz="2500"/>
            </a:lvl5pPr>
            <a:lvl6pPr>
              <a:defRPr sz="1800"/>
            </a:lvl6pPr>
            <a:lvl7pPr>
              <a:defRPr sz="1800"/>
            </a:lvl7pPr>
            <a:lvl8pPr>
              <a:defRPr sz="1800"/>
            </a:lvl8pPr>
            <a:lvl9pPr>
              <a:defRPr sz="1800"/>
            </a:lvl9pPr>
          </a:lstStyle>
          <a:p>
            <a:pPr lvl="0"/>
            <a:r>
              <a:rPr lang="en-US" dirty="0"/>
              <a:t>Click to edit Master text styles</a:t>
            </a:r>
          </a:p>
        </p:txBody>
      </p:sp>
      <p:sp>
        <p:nvSpPr>
          <p:cNvPr id="4" name="Content Placeholder 3"/>
          <p:cNvSpPr>
            <a:spLocks noGrp="1"/>
          </p:cNvSpPr>
          <p:nvPr>
            <p:ph sz="half" idx="2"/>
          </p:nvPr>
        </p:nvSpPr>
        <p:spPr>
          <a:xfrm>
            <a:off x="4343400" y="1600200"/>
            <a:ext cx="4343400" cy="4525963"/>
          </a:xfrm>
        </p:spPr>
        <p:txBody>
          <a:bodyPr>
            <a:noAutofit/>
          </a:bodyPr>
          <a:lstStyle>
            <a:lvl1pPr>
              <a:buFontTx/>
              <a:buNone/>
              <a:defRPr sz="2500">
                <a:latin typeface="Arial" pitchFamily="34" charset="0"/>
                <a:cs typeface="Arial" pitchFamily="34" charset="0"/>
              </a:defRPr>
            </a:lvl1pPr>
            <a:lvl2pPr>
              <a:defRPr sz="2500">
                <a:latin typeface="Arial" pitchFamily="34" charset="0"/>
                <a:cs typeface="Arial" pitchFamily="34" charset="0"/>
              </a:defRPr>
            </a:lvl2pPr>
            <a:lvl3pPr>
              <a:defRPr sz="2500">
                <a:latin typeface="Arial" pitchFamily="34" charset="0"/>
                <a:cs typeface="Arial" pitchFamily="34" charset="0"/>
              </a:defRPr>
            </a:lvl3pPr>
            <a:lvl4pPr>
              <a:defRPr sz="2500">
                <a:latin typeface="Arial" pitchFamily="34" charset="0"/>
                <a:cs typeface="Arial" pitchFamily="34" charset="0"/>
              </a:defRPr>
            </a:lvl4pPr>
            <a:lvl5pPr>
              <a:defRPr sz="25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a:t>Click to edit Master text</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hapter, Titl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57200"/>
            <a:ext cx="7772400" cy="1470025"/>
          </a:xfrm>
        </p:spPr>
        <p:txBody>
          <a:bodyPr>
            <a:noAutofit/>
          </a:bodyPr>
          <a:lstStyle>
            <a:lvl1pPr>
              <a:defRPr sz="3500">
                <a:solidFill>
                  <a:srgbClr val="FF0000"/>
                </a:solidFill>
                <a:latin typeface="Arial Black" pitchFamily="34" charset="0"/>
              </a:defRPr>
            </a:lvl1pPr>
          </a:lstStyle>
          <a:p>
            <a:r>
              <a:rPr lang="en-US" dirty="0"/>
              <a:t>Click to edit Master title style</a:t>
            </a:r>
          </a:p>
        </p:txBody>
      </p:sp>
      <p:sp>
        <p:nvSpPr>
          <p:cNvPr id="3" name="Subtitle 2"/>
          <p:cNvSpPr>
            <a:spLocks noGrp="1"/>
          </p:cNvSpPr>
          <p:nvPr>
            <p:ph type="subTitle" idx="1"/>
          </p:nvPr>
        </p:nvSpPr>
        <p:spPr>
          <a:xfrm>
            <a:off x="685800" y="4876800"/>
            <a:ext cx="7772400" cy="762000"/>
          </a:xfrm>
        </p:spPr>
        <p:txBody>
          <a:bodyPr>
            <a:noAutofit/>
          </a:bodyPr>
          <a:lstStyle>
            <a:lvl1pPr marL="0" indent="0" algn="ctr">
              <a:buNone/>
              <a:defRPr sz="3500">
                <a:solidFill>
                  <a:srgbClr val="0070C0"/>
                </a:solidFill>
                <a:latin typeface="Arial Black"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7" name="Picture Placeholder 2"/>
          <p:cNvSpPr>
            <a:spLocks noGrp="1"/>
          </p:cNvSpPr>
          <p:nvPr>
            <p:ph type="pic" idx="13"/>
          </p:nvPr>
        </p:nvSpPr>
        <p:spPr>
          <a:xfrm>
            <a:off x="1792288" y="2590800"/>
            <a:ext cx="5486400" cy="2057400"/>
          </a:xfrm>
        </p:spPr>
        <p:txBody>
          <a:bodyPr rtlCol="0">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spcBef>
                <a:spcPts val="3000"/>
              </a:spcBef>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itle, 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noAutofit/>
          </a:bodyPr>
          <a:lstStyle>
            <a:lvl1pPr>
              <a:spcBef>
                <a:spcPts val="3000"/>
              </a:spcBef>
              <a:defRPr sz="2500"/>
            </a:lvl1pPr>
            <a:lvl2pPr>
              <a:defRPr sz="2500"/>
            </a:lvl2pPr>
            <a:lvl3pPr>
              <a:defRPr sz="2500"/>
            </a:lvl3pPr>
            <a:lvl4pPr>
              <a:defRPr sz="2500"/>
            </a:lvl4pPr>
            <a:lvl5pPr>
              <a:defRPr sz="25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noAutofit/>
          </a:bodyPr>
          <a:lstStyle>
            <a:lvl1pPr>
              <a:spcBef>
                <a:spcPts val="3000"/>
              </a:spcBef>
              <a:defRPr sz="2500">
                <a:latin typeface="Arial" pitchFamily="34" charset="0"/>
                <a:cs typeface="Arial" pitchFamily="34" charset="0"/>
              </a:defRPr>
            </a:lvl1pPr>
            <a:lvl2pPr>
              <a:defRPr sz="2500">
                <a:latin typeface="Arial" pitchFamily="34" charset="0"/>
                <a:cs typeface="Arial" pitchFamily="34" charset="0"/>
              </a:defRPr>
            </a:lvl2pPr>
            <a:lvl3pPr>
              <a:defRPr sz="2500">
                <a:latin typeface="Arial" pitchFamily="34" charset="0"/>
                <a:cs typeface="Arial" pitchFamily="34" charset="0"/>
              </a:defRPr>
            </a:lvl3pPr>
            <a:lvl4pPr>
              <a:defRPr sz="2500">
                <a:latin typeface="Arial" pitchFamily="34" charset="0"/>
                <a:cs typeface="Arial" pitchFamily="34" charset="0"/>
              </a:defRPr>
            </a:lvl4pPr>
            <a:lvl5pPr>
              <a:defRPr sz="25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two subhead, 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74688"/>
          </a:xfrm>
        </p:spPr>
        <p:txBody>
          <a:bodyPr anchor="ctr">
            <a:noAutofit/>
          </a:bodyPr>
          <a:lstStyle>
            <a:lvl1pPr marL="0" indent="0">
              <a:buNone/>
              <a:defRPr sz="2500" b="1">
                <a:solidFill>
                  <a:srgbClr val="0070C0"/>
                </a:solidFill>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209801"/>
            <a:ext cx="4040188" cy="3916362"/>
          </a:xfrm>
        </p:spPr>
        <p:txBody>
          <a:bodyPr>
            <a:noAutofit/>
          </a:bodyPr>
          <a:lstStyle>
            <a:lvl1pPr>
              <a:spcBef>
                <a:spcPts val="3000"/>
              </a:spcBef>
              <a:defRPr sz="2500"/>
            </a:lvl1pPr>
            <a:lvl2pPr>
              <a:defRPr sz="2500"/>
            </a:lvl2pPr>
            <a:lvl3pPr>
              <a:defRPr sz="2500"/>
            </a:lvl3pPr>
            <a:lvl4pPr>
              <a:defRPr sz="2500"/>
            </a:lvl4pPr>
            <a:lvl5pPr>
              <a:defRPr sz="25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2"/>
            <a:ext cx="4041775" cy="674687"/>
          </a:xfrm>
        </p:spPr>
        <p:txBody>
          <a:bodyPr anchor="ctr">
            <a:noAutofit/>
          </a:bodyPr>
          <a:lstStyle>
            <a:lvl1pPr marL="0" indent="0">
              <a:buNone/>
              <a:defRPr sz="2500" b="1">
                <a:solidFill>
                  <a:srgbClr val="0070C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209801"/>
            <a:ext cx="4041775" cy="3916362"/>
          </a:xfrm>
        </p:spPr>
        <p:txBody>
          <a:bodyPr>
            <a:noAutofit/>
          </a:bodyPr>
          <a:lstStyle>
            <a:lvl1pPr>
              <a:spcBef>
                <a:spcPts val="3000"/>
              </a:spcBef>
              <a:defRPr sz="2500"/>
            </a:lvl1pPr>
            <a:lvl2pPr>
              <a:defRPr sz="2500"/>
            </a:lvl2pPr>
            <a:lvl3pPr>
              <a:defRPr sz="2500"/>
            </a:lvl3pPr>
            <a:lvl4pPr>
              <a:defRPr sz="2500"/>
            </a:lvl4pPr>
            <a:lvl5pPr>
              <a:defRPr sz="25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ubhea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457200" y="1535113"/>
            <a:ext cx="8229600" cy="639762"/>
          </a:xfrm>
        </p:spPr>
        <p:txBody>
          <a:bodyPr anchor="ctr">
            <a:noAutofit/>
          </a:bodyPr>
          <a:lstStyle>
            <a:lvl1pPr marL="0" indent="0">
              <a:buNone/>
              <a:defRPr sz="2500" b="1">
                <a:solidFill>
                  <a:srgbClr val="0070C0"/>
                </a:solidFill>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8229600" cy="3951288"/>
          </a:xfrm>
        </p:spPr>
        <p:txBody>
          <a:bodyPr>
            <a:noAutofit/>
          </a:bodyPr>
          <a:lstStyle>
            <a:lvl1pPr>
              <a:spcBef>
                <a:spcPts val="3000"/>
              </a:spcBef>
              <a:defRPr sz="2500"/>
            </a:lvl1pPr>
            <a:lvl2pPr>
              <a:defRPr sz="2500"/>
            </a:lvl2pPr>
            <a:lvl3pPr>
              <a:defRPr sz="2500"/>
            </a:lvl3pPr>
            <a:lvl4pPr>
              <a:defRPr sz="2500"/>
            </a:lvl4pPr>
            <a:lvl5pPr>
              <a:defRPr sz="25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graphi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Picture Placeholder 2"/>
          <p:cNvSpPr>
            <a:spLocks noGrp="1"/>
          </p:cNvSpPr>
          <p:nvPr>
            <p:ph type="pic" idx="13"/>
          </p:nvPr>
        </p:nvSpPr>
        <p:spPr>
          <a:xfrm>
            <a:off x="1295400" y="1767549"/>
            <a:ext cx="6767061" cy="3947452"/>
          </a:xfrm>
        </p:spPr>
        <p:txBody>
          <a:bodyPr rtlCol="0">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7" name="Text Placeholder 6"/>
          <p:cNvSpPr>
            <a:spLocks noGrp="1"/>
          </p:cNvSpPr>
          <p:nvPr>
            <p:ph type="body" sz="quarter" idx="14"/>
          </p:nvPr>
        </p:nvSpPr>
        <p:spPr>
          <a:xfrm>
            <a:off x="762000" y="2057400"/>
            <a:ext cx="838200" cy="533400"/>
          </a:xfrm>
        </p:spPr>
        <p:txBody>
          <a:bodyPr anchor="ctr"/>
          <a:lstStyle>
            <a:lvl1pPr marL="0" algn="ctr">
              <a:buNone/>
              <a:defRPr sz="2000"/>
            </a:lvl1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a:defRPr/>
            </a:lvl1pPr>
          </a:lstStyle>
          <a:p>
            <a:pPr>
              <a:defRPr/>
            </a:pPr>
            <a:fld id="{345E5465-0529-4583-8D9B-37CC611F6C60}" type="datetimeFigureOut">
              <a:rPr lang="en-US"/>
              <a:pPr>
                <a:defRPr/>
              </a:pPr>
              <a:t>3/31/23</a:t>
            </a:fld>
            <a:endParaRPr lang="en-US"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F279AF4B-8970-4F04-AC04-3203654727F0}" type="slidenum">
              <a:rPr lang="en-US"/>
              <a:pPr>
                <a:defRPr/>
              </a:pPr>
              <a:t>‹#›</a:t>
            </a:fld>
            <a:endParaRPr lang="en-US" dirty="0"/>
          </a:p>
        </p:txBody>
      </p:sp>
    </p:spTree>
    <p:extLst>
      <p:ext uri="{BB962C8B-B14F-4D97-AF65-F5344CB8AC3E}">
        <p14:creationId xmlns:p14="http://schemas.microsoft.com/office/powerpoint/2010/main" val="16711307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96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6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reeform 4"/>
          <p:cNvSpPr>
            <a:spLocks/>
          </p:cNvSpPr>
          <p:nvPr userDrawn="1"/>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dirty="0">
              <a:latin typeface="+mn-lt"/>
            </a:endParaRPr>
          </a:p>
        </p:txBody>
      </p:sp>
      <p:sp>
        <p:nvSpPr>
          <p:cNvPr id="6" name="Freeform 5"/>
          <p:cNvSpPr>
            <a:spLocks/>
          </p:cNvSpPr>
          <p:nvPr userDrawn="1"/>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dirty="0">
              <a:latin typeface="+mn-lt"/>
            </a:endParaRPr>
          </a:p>
        </p:txBody>
      </p:sp>
      <p:grpSp>
        <p:nvGrpSpPr>
          <p:cNvPr id="40966" name="Group 12"/>
          <p:cNvGrpSpPr>
            <a:grpSpLocks/>
          </p:cNvGrpSpPr>
          <p:nvPr userDrawn="1"/>
        </p:nvGrpSpPr>
        <p:grpSpPr bwMode="auto">
          <a:xfrm flipV="1">
            <a:off x="-19050" y="6132513"/>
            <a:ext cx="9180513" cy="649287"/>
            <a:chOff x="-19045" y="216550"/>
            <a:chExt cx="9180548" cy="649224"/>
          </a:xfrm>
        </p:grpSpPr>
        <p:sp>
          <p:nvSpPr>
            <p:cNvPr id="9" name="Freeform 8"/>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a:defRPr/>
              </a:pPr>
              <a:endParaRPr lang="en-US" dirty="0"/>
            </a:p>
          </p:txBody>
        </p:sp>
        <p:sp>
          <p:nvSpPr>
            <p:cNvPr id="10" name="Freeform 9"/>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a:defRPr/>
              </a:pPr>
              <a:endParaRPr lang="en-US" dirty="0"/>
            </a:p>
          </p:txBody>
        </p:sp>
      </p:grpSp>
      <p:sp>
        <p:nvSpPr>
          <p:cNvPr id="11" name="Text Box 7"/>
          <p:cNvSpPr txBox="1">
            <a:spLocks noChangeArrowheads="1"/>
          </p:cNvSpPr>
          <p:nvPr userDrawn="1"/>
        </p:nvSpPr>
        <p:spPr bwMode="auto">
          <a:xfrm>
            <a:off x="4953000" y="6491288"/>
            <a:ext cx="4191000" cy="307975"/>
          </a:xfrm>
          <a:prstGeom prst="rect">
            <a:avLst/>
          </a:prstGeom>
          <a:noFill/>
          <a:ln w="9525">
            <a:noFill/>
            <a:miter lim="800000"/>
            <a:headEnd/>
            <a:tailEnd/>
          </a:ln>
          <a:effectLst/>
        </p:spPr>
        <p:txBody>
          <a:bodyPr/>
          <a:lstStyle/>
          <a:p>
            <a:pPr fontAlgn="auto">
              <a:spcBef>
                <a:spcPts val="0"/>
              </a:spcBef>
              <a:spcAft>
                <a:spcPts val="0"/>
              </a:spcAft>
              <a:defRPr/>
            </a:pPr>
            <a:r>
              <a:rPr lang="en-US" sz="1400" b="1" dirty="0">
                <a:solidFill>
                  <a:srgbClr val="595959"/>
                </a:solidFill>
                <a:latin typeface="Arial" pitchFamily="34" charset="0"/>
                <a:cs typeface="Arial" pitchFamily="34" charset="0"/>
              </a:rPr>
              <a:t>Copyright © 2023 Kalkomey Enterprises, LLC</a:t>
            </a:r>
          </a:p>
        </p:txBody>
      </p:sp>
    </p:spTree>
  </p:cSld>
  <p:clrMap bg1="lt1" tx1="dk1" bg2="lt2" tx2="dk2" accent1="accent1" accent2="accent2" accent3="accent3" accent4="accent4" accent5="accent5" accent6="accent6" hlink="hlink" folHlink="folHlink"/>
  <p:sldLayoutIdLst>
    <p:sldLayoutId id="2147483980" r:id="rId1"/>
    <p:sldLayoutId id="2147483973" r:id="rId2"/>
    <p:sldLayoutId id="2147483974" r:id="rId3"/>
    <p:sldLayoutId id="2147483975" r:id="rId4"/>
    <p:sldLayoutId id="2147483976" r:id="rId5"/>
    <p:sldLayoutId id="2147483977" r:id="rId6"/>
    <p:sldLayoutId id="2147483978" r:id="rId7"/>
    <p:sldLayoutId id="2147483979" r:id="rId8"/>
    <p:sldLayoutId id="2147483982" r:id="rId9"/>
    <p:sldLayoutId id="2147483983" r:id="rId10"/>
  </p:sldLayoutIdLst>
  <p:txStyles>
    <p:titleStyle>
      <a:lvl1pPr algn="ctr" rtl="0" eaLnBrk="0" fontAlgn="base" hangingPunct="0">
        <a:spcBef>
          <a:spcPct val="0"/>
        </a:spcBef>
        <a:spcAft>
          <a:spcPct val="0"/>
        </a:spcAft>
        <a:defRPr sz="3500" kern="1200">
          <a:solidFill>
            <a:srgbClr val="FF0000"/>
          </a:solidFill>
          <a:latin typeface="Arial Black" pitchFamily="34" charset="0"/>
          <a:ea typeface="+mj-ea"/>
          <a:cs typeface="+mj-cs"/>
        </a:defRPr>
      </a:lvl1pPr>
      <a:lvl2pPr algn="ctr" rtl="0" eaLnBrk="0" fontAlgn="base" hangingPunct="0">
        <a:spcBef>
          <a:spcPct val="0"/>
        </a:spcBef>
        <a:spcAft>
          <a:spcPct val="0"/>
        </a:spcAft>
        <a:defRPr sz="3500">
          <a:solidFill>
            <a:srgbClr val="FF0000"/>
          </a:solidFill>
          <a:latin typeface="Arial Black" pitchFamily="34" charset="0"/>
        </a:defRPr>
      </a:lvl2pPr>
      <a:lvl3pPr algn="ctr" rtl="0" eaLnBrk="0" fontAlgn="base" hangingPunct="0">
        <a:spcBef>
          <a:spcPct val="0"/>
        </a:spcBef>
        <a:spcAft>
          <a:spcPct val="0"/>
        </a:spcAft>
        <a:defRPr sz="3500">
          <a:solidFill>
            <a:srgbClr val="FF0000"/>
          </a:solidFill>
          <a:latin typeface="Arial Black" pitchFamily="34" charset="0"/>
        </a:defRPr>
      </a:lvl3pPr>
      <a:lvl4pPr algn="ctr" rtl="0" eaLnBrk="0" fontAlgn="base" hangingPunct="0">
        <a:spcBef>
          <a:spcPct val="0"/>
        </a:spcBef>
        <a:spcAft>
          <a:spcPct val="0"/>
        </a:spcAft>
        <a:defRPr sz="3500">
          <a:solidFill>
            <a:srgbClr val="FF0000"/>
          </a:solidFill>
          <a:latin typeface="Arial Black" pitchFamily="34" charset="0"/>
        </a:defRPr>
      </a:lvl4pPr>
      <a:lvl5pPr algn="ctr" rtl="0" eaLnBrk="0" fontAlgn="base" hangingPunct="0">
        <a:spcBef>
          <a:spcPct val="0"/>
        </a:spcBef>
        <a:spcAft>
          <a:spcPct val="0"/>
        </a:spcAft>
        <a:defRPr sz="3500">
          <a:solidFill>
            <a:srgbClr val="FF0000"/>
          </a:solidFill>
          <a:latin typeface="Arial Black" pitchFamily="34" charset="0"/>
        </a:defRPr>
      </a:lvl5pPr>
      <a:lvl6pPr marL="457200" algn="ctr" rtl="0" fontAlgn="base">
        <a:spcBef>
          <a:spcPct val="0"/>
        </a:spcBef>
        <a:spcAft>
          <a:spcPct val="0"/>
        </a:spcAft>
        <a:defRPr sz="3200">
          <a:solidFill>
            <a:srgbClr val="FF0000"/>
          </a:solidFill>
          <a:latin typeface="Arial Black" pitchFamily="34" charset="0"/>
        </a:defRPr>
      </a:lvl6pPr>
      <a:lvl7pPr marL="914400" algn="ctr" rtl="0" fontAlgn="base">
        <a:spcBef>
          <a:spcPct val="0"/>
        </a:spcBef>
        <a:spcAft>
          <a:spcPct val="0"/>
        </a:spcAft>
        <a:defRPr sz="3200">
          <a:solidFill>
            <a:srgbClr val="FF0000"/>
          </a:solidFill>
          <a:latin typeface="Arial Black" pitchFamily="34" charset="0"/>
        </a:defRPr>
      </a:lvl7pPr>
      <a:lvl8pPr marL="1371600" algn="ctr" rtl="0" fontAlgn="base">
        <a:spcBef>
          <a:spcPct val="0"/>
        </a:spcBef>
        <a:spcAft>
          <a:spcPct val="0"/>
        </a:spcAft>
        <a:defRPr sz="3200">
          <a:solidFill>
            <a:srgbClr val="FF0000"/>
          </a:solidFill>
          <a:latin typeface="Arial Black" pitchFamily="34" charset="0"/>
        </a:defRPr>
      </a:lvl8pPr>
      <a:lvl9pPr marL="1828800" algn="ctr" rtl="0" fontAlgn="base">
        <a:spcBef>
          <a:spcPct val="0"/>
        </a:spcBef>
        <a:spcAft>
          <a:spcPct val="0"/>
        </a:spcAft>
        <a:defRPr sz="3200">
          <a:solidFill>
            <a:srgbClr val="FF0000"/>
          </a:solidFill>
          <a:latin typeface="Arial Black" pitchFamily="34" charset="0"/>
        </a:defRPr>
      </a:lvl9pPr>
    </p:titleStyle>
    <p:bodyStyle>
      <a:lvl1pPr marL="342900" indent="-342900" algn="l" rtl="0" eaLnBrk="0" fontAlgn="base" hangingPunct="0">
        <a:spcBef>
          <a:spcPct val="20000"/>
        </a:spcBef>
        <a:spcAft>
          <a:spcPct val="0"/>
        </a:spcAft>
        <a:buClr>
          <a:srgbClr val="0070C0"/>
        </a:buClr>
        <a:buSzPct val="100000"/>
        <a:buFont typeface="Wingdings" pitchFamily="2" charset="2"/>
        <a:buChar char=""/>
        <a:defRPr sz="2500" b="1" kern="1200">
          <a:solidFill>
            <a:schemeClr val="tx1"/>
          </a:solidFill>
          <a:latin typeface="Arial" pitchFamily="34" charset="0"/>
          <a:ea typeface="+mn-ea"/>
          <a:cs typeface="Arial" pitchFamily="34" charset="0"/>
        </a:defRPr>
      </a:lvl1pPr>
      <a:lvl2pPr marL="742950" indent="-285750" algn="l" rtl="0" eaLnBrk="0" fontAlgn="base" hangingPunct="0">
        <a:spcBef>
          <a:spcPts val="1200"/>
        </a:spcBef>
        <a:spcAft>
          <a:spcPct val="0"/>
        </a:spcAft>
        <a:buFont typeface="Arial" charset="0"/>
        <a:buChar char="•"/>
        <a:defRPr sz="2500" b="1" kern="1200">
          <a:solidFill>
            <a:schemeClr val="tx1"/>
          </a:solidFill>
          <a:latin typeface="Arial" pitchFamily="34" charset="0"/>
          <a:ea typeface="+mn-ea"/>
          <a:cs typeface="Arial" pitchFamily="34" charset="0"/>
        </a:defRPr>
      </a:lvl2pPr>
      <a:lvl3pPr marL="1143000" indent="-228600" algn="l" rtl="0" eaLnBrk="0" fontAlgn="base" hangingPunct="0">
        <a:spcBef>
          <a:spcPts val="1200"/>
        </a:spcBef>
        <a:spcAft>
          <a:spcPct val="0"/>
        </a:spcAft>
        <a:buFont typeface="Calibri" pitchFamily="34" charset="0"/>
        <a:buChar char="–"/>
        <a:defRPr sz="2500" b="1" kern="1200">
          <a:solidFill>
            <a:schemeClr val="tx1"/>
          </a:solidFill>
          <a:latin typeface="Arial" pitchFamily="34" charset="0"/>
          <a:ea typeface="+mn-ea"/>
          <a:cs typeface="Arial" pitchFamily="34" charset="0"/>
        </a:defRPr>
      </a:lvl3pPr>
      <a:lvl4pPr marL="1600200" indent="-228600" algn="l" rtl="0" eaLnBrk="0" fontAlgn="base" hangingPunct="0">
        <a:spcBef>
          <a:spcPts val="1200"/>
        </a:spcBef>
        <a:spcAft>
          <a:spcPct val="0"/>
        </a:spcAft>
        <a:buFont typeface="Wingdings" pitchFamily="2" charset="2"/>
        <a:buChar char="§"/>
        <a:defRPr sz="2500" b="1" kern="1200">
          <a:solidFill>
            <a:schemeClr val="tx1"/>
          </a:solidFill>
          <a:latin typeface="Arial" pitchFamily="34" charset="0"/>
          <a:ea typeface="+mn-ea"/>
          <a:cs typeface="Arial" pitchFamily="34" charset="0"/>
        </a:defRPr>
      </a:lvl4pPr>
      <a:lvl5pPr marL="2057400" indent="-228600" algn="l" rtl="0" eaLnBrk="0" fontAlgn="base" hangingPunct="0">
        <a:spcBef>
          <a:spcPts val="1200"/>
        </a:spcBef>
        <a:spcAft>
          <a:spcPct val="0"/>
        </a:spcAft>
        <a:buFont typeface="Arial" charset="0"/>
        <a:buChar char="»"/>
        <a:defRPr sz="2500" b="1"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ext Box 7"/>
          <p:cNvSpPr txBox="1">
            <a:spLocks noChangeArrowheads="1"/>
          </p:cNvSpPr>
          <p:nvPr userDrawn="1"/>
        </p:nvSpPr>
        <p:spPr bwMode="auto">
          <a:xfrm>
            <a:off x="4953000" y="6491288"/>
            <a:ext cx="4191000" cy="307975"/>
          </a:xfrm>
          <a:prstGeom prst="rect">
            <a:avLst/>
          </a:prstGeom>
          <a:noFill/>
          <a:ln w="9525">
            <a:noFill/>
            <a:miter lim="800000"/>
            <a:headEnd/>
            <a:tailEnd/>
          </a:ln>
          <a:effectLst/>
        </p:spPr>
        <p:txBody>
          <a:bodyPr/>
          <a:lstStyle/>
          <a:p>
            <a:pPr fontAlgn="auto">
              <a:spcBef>
                <a:spcPts val="0"/>
              </a:spcBef>
              <a:spcAft>
                <a:spcPts val="0"/>
              </a:spcAft>
              <a:defRPr/>
            </a:pPr>
            <a:r>
              <a:rPr lang="en-US" sz="1400" b="1" dirty="0">
                <a:solidFill>
                  <a:srgbClr val="595959"/>
                </a:solidFill>
                <a:latin typeface="Arial" pitchFamily="34" charset="0"/>
                <a:cs typeface="Arial" pitchFamily="34" charset="0"/>
              </a:rPr>
              <a:t>Copyright © 2023 Kalkomey Enterprises, LLC</a:t>
            </a:r>
          </a:p>
        </p:txBody>
      </p:sp>
      <p:pic>
        <p:nvPicPr>
          <p:cNvPr id="41987" name="Picture 9" descr="\\Ladybird\Shared_Media\Graphics\KE_Logos\Export_PPT\KE_logo.gif"/>
          <p:cNvPicPr>
            <a:picLocks noChangeAspect="1" noChangeArrowheads="1"/>
          </p:cNvPicPr>
          <p:nvPr userDrawn="1"/>
        </p:nvPicPr>
        <p:blipFill>
          <a:blip r:embed="rId3"/>
          <a:srcRect/>
          <a:stretch>
            <a:fillRect/>
          </a:stretch>
        </p:blipFill>
        <p:spPr bwMode="auto">
          <a:xfrm>
            <a:off x="228600" y="6429375"/>
            <a:ext cx="1524000" cy="4127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981"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86.xml"/><Relationship Id="rId1" Type="http://schemas.openxmlformats.org/officeDocument/2006/relationships/slideLayout" Target="../slideLayouts/slideLayout6.xml"/><Relationship Id="rId4" Type="http://schemas.openxmlformats.org/officeDocument/2006/relationships/image" Target="../media/image59.jpeg"/></Relationships>
</file>

<file path=ppt/slides/_rels/slide10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87.xml"/><Relationship Id="rId1" Type="http://schemas.openxmlformats.org/officeDocument/2006/relationships/slideLayout" Target="../slideLayouts/slideLayout6.xml"/><Relationship Id="rId4" Type="http://schemas.openxmlformats.org/officeDocument/2006/relationships/image" Target="../media/image61.jpeg"/></Relationships>
</file>

<file path=ppt/slides/_rels/slide10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88.xml"/><Relationship Id="rId1" Type="http://schemas.openxmlformats.org/officeDocument/2006/relationships/slideLayout" Target="../slideLayouts/slideLayout6.xml"/><Relationship Id="rId4" Type="http://schemas.openxmlformats.org/officeDocument/2006/relationships/image" Target="../media/image63.jpeg"/></Relationships>
</file>

<file path=ppt/slides/_rels/slide10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90.xml"/><Relationship Id="rId1" Type="http://schemas.openxmlformats.org/officeDocument/2006/relationships/slideLayout" Target="../slideLayouts/slideLayout6.xml"/><Relationship Id="rId4" Type="http://schemas.openxmlformats.org/officeDocument/2006/relationships/image" Target="../media/image66.jpeg"/></Relationships>
</file>

<file path=ppt/slides/_rels/slide10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91.xml"/><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92.xml"/><Relationship Id="rId1" Type="http://schemas.openxmlformats.org/officeDocument/2006/relationships/slideLayout" Target="../slideLayouts/slideLayout7.xml"/><Relationship Id="rId4" Type="http://schemas.openxmlformats.org/officeDocument/2006/relationships/image" Target="../media/image69.jpeg"/></Relationships>
</file>

<file path=ppt/slides/_rels/slide10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93.xml"/><Relationship Id="rId1" Type="http://schemas.openxmlformats.org/officeDocument/2006/relationships/slideLayout" Target="../slideLayouts/slideLayout7.xml"/><Relationship Id="rId4" Type="http://schemas.openxmlformats.org/officeDocument/2006/relationships/image" Target="../media/image71.jpeg"/></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94.xml"/><Relationship Id="rId1" Type="http://schemas.openxmlformats.org/officeDocument/2006/relationships/slideLayout" Target="../slideLayouts/slideLayout7.xml"/><Relationship Id="rId5" Type="http://schemas.openxmlformats.org/officeDocument/2006/relationships/image" Target="../media/image74.jpeg"/><Relationship Id="rId4" Type="http://schemas.openxmlformats.org/officeDocument/2006/relationships/image" Target="../media/image73.jpeg"/></Relationships>
</file>

<file path=ppt/slides/_rels/slide11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95.xml"/><Relationship Id="rId1" Type="http://schemas.openxmlformats.org/officeDocument/2006/relationships/slideLayout" Target="../slideLayouts/slideLayout7.xml"/><Relationship Id="rId4" Type="http://schemas.openxmlformats.org/officeDocument/2006/relationships/image" Target="../media/image76.jpeg"/></Relationships>
</file>

<file path=ppt/slides/_rels/slide112.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4.xml"/></Relationships>
</file>

<file path=ppt/slides/_rels/slide12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03.xml"/><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05.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07.xml"/><Relationship Id="rId1" Type="http://schemas.openxmlformats.org/officeDocument/2006/relationships/slideLayout" Target="../slideLayouts/slideLayout4.xml"/><Relationship Id="rId4" Type="http://schemas.openxmlformats.org/officeDocument/2006/relationships/image" Target="../media/image84.jpeg"/></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11.xml"/><Relationship Id="rId1" Type="http://schemas.openxmlformats.org/officeDocument/2006/relationships/slideLayout" Target="../slideLayouts/slideLayout5.xml"/></Relationships>
</file>

<file path=ppt/slides/_rels/slide13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12.xml"/><Relationship Id="rId1" Type="http://schemas.openxmlformats.org/officeDocument/2006/relationships/slideLayout" Target="../slideLayouts/slideLayout4.xml"/></Relationships>
</file>

<file path=ppt/slides/_rels/slide13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13.xml"/><Relationship Id="rId1" Type="http://schemas.openxmlformats.org/officeDocument/2006/relationships/slideLayout" Target="../slideLayouts/slideLayout5.xml"/></Relationships>
</file>

<file path=ppt/slides/_rels/slide13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14.xml"/><Relationship Id="rId1" Type="http://schemas.openxmlformats.org/officeDocument/2006/relationships/slideLayout" Target="../slideLayouts/slideLayout4.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4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16.xml"/><Relationship Id="rId1" Type="http://schemas.openxmlformats.org/officeDocument/2006/relationships/slideLayout" Target="../slideLayouts/slideLayout4.xml"/><Relationship Id="rId4" Type="http://schemas.openxmlformats.org/officeDocument/2006/relationships/image" Target="../media/image91.jpeg"/></Relationships>
</file>

<file path=ppt/slides/_rels/slide14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17.xml"/><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18.xml"/><Relationship Id="rId1" Type="http://schemas.openxmlformats.org/officeDocument/2006/relationships/slideLayout" Target="../slideLayouts/slideLayout3.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4.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4.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4.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4.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4.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12.jpeg"/></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4.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4.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30.xml"/><Relationship Id="rId1" Type="http://schemas.openxmlformats.org/officeDocument/2006/relationships/slideLayout" Target="../slideLayouts/slideLayout8.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33.xml"/><Relationship Id="rId1" Type="http://schemas.openxmlformats.org/officeDocument/2006/relationships/slideLayout" Target="../slideLayouts/slideLayout4.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3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137.xml"/><Relationship Id="rId1" Type="http://schemas.openxmlformats.org/officeDocument/2006/relationships/slideLayout" Target="../slideLayouts/slideLayout4.xml"/></Relationships>
</file>

<file path=ppt/slides/_rels/slide16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38.xml"/><Relationship Id="rId1" Type="http://schemas.openxmlformats.org/officeDocument/2006/relationships/slideLayout" Target="../slideLayouts/slideLayout4.xml"/><Relationship Id="rId5" Type="http://schemas.openxmlformats.org/officeDocument/2006/relationships/image" Target="../media/image100.jpeg"/><Relationship Id="rId4" Type="http://schemas.openxmlformats.org/officeDocument/2006/relationships/image" Target="../media/image99.jpeg"/></Relationships>
</file>

<file path=ppt/slides/_rels/slide163.xml.rels><?xml version="1.0" encoding="UTF-8" standalone="yes"?>
<Relationships xmlns="http://schemas.openxmlformats.org/package/2006/relationships"><Relationship Id="rId3" Type="http://schemas.openxmlformats.org/officeDocument/2006/relationships/image" Target="../media/image101.jpeg"/><Relationship Id="rId7" Type="http://schemas.openxmlformats.org/officeDocument/2006/relationships/image" Target="../media/image105.jpeg"/><Relationship Id="rId2" Type="http://schemas.openxmlformats.org/officeDocument/2006/relationships/notesSlide" Target="../notesSlides/notesSlide139.xml"/><Relationship Id="rId1" Type="http://schemas.openxmlformats.org/officeDocument/2006/relationships/slideLayout" Target="../slideLayouts/slideLayout8.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image" Target="../media/image102.jpeg"/></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8.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8.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8.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8.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8.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7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46.xml"/><Relationship Id="rId1" Type="http://schemas.openxmlformats.org/officeDocument/2006/relationships/slideLayout" Target="../slideLayouts/slideLayout8.xml"/><Relationship Id="rId4" Type="http://schemas.openxmlformats.org/officeDocument/2006/relationships/image" Target="../media/image107.png"/></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48.xml"/><Relationship Id="rId1" Type="http://schemas.openxmlformats.org/officeDocument/2006/relationships/slideLayout" Target="../slideLayouts/slideLayout7.xml"/><Relationship Id="rId5" Type="http://schemas.openxmlformats.org/officeDocument/2006/relationships/image" Target="../media/image109.jpeg"/><Relationship Id="rId4" Type="http://schemas.openxmlformats.org/officeDocument/2006/relationships/image" Target="../media/image85.jpeg"/></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4.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4.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55.xml"/><Relationship Id="rId1" Type="http://schemas.openxmlformats.org/officeDocument/2006/relationships/slideLayout" Target="../slideLayouts/slideLayout5.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4.xml"/></Relationships>
</file>

<file path=ppt/slides/_rels/slide185.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57.xml"/><Relationship Id="rId1" Type="http://schemas.openxmlformats.org/officeDocument/2006/relationships/slideLayout" Target="../slideLayouts/slideLayout4.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4.xml"/></Relationships>
</file>

<file path=ppt/slides/_rels/slide188.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60.xml"/><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6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62.xml"/><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163.xml"/><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64.xml"/><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4.xml"/></Relationships>
</file>

<file path=ppt/slides/_rels/slide194.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66.xml"/><Relationship Id="rId1" Type="http://schemas.openxmlformats.org/officeDocument/2006/relationships/slideLayout" Target="../slideLayouts/slideLayout5.xml"/></Relationships>
</file>

<file path=ppt/slides/_rels/slide195.xml.rels><?xml version="1.0" encoding="UTF-8" standalone="yes"?>
<Relationships xmlns="http://schemas.openxmlformats.org/package/2006/relationships"><Relationship Id="rId8" Type="http://schemas.openxmlformats.org/officeDocument/2006/relationships/image" Target="../media/image123.jpg"/><Relationship Id="rId3" Type="http://schemas.openxmlformats.org/officeDocument/2006/relationships/image" Target="../media/image118.jpeg"/><Relationship Id="rId7" Type="http://schemas.openxmlformats.org/officeDocument/2006/relationships/image" Target="../media/image122.jpeg"/><Relationship Id="rId2" Type="http://schemas.openxmlformats.org/officeDocument/2006/relationships/notesSlide" Target="../notesSlides/notesSlide167.xml"/><Relationship Id="rId1" Type="http://schemas.openxmlformats.org/officeDocument/2006/relationships/slideLayout" Target="../slideLayouts/slideLayout7.xml"/><Relationship Id="rId6" Type="http://schemas.openxmlformats.org/officeDocument/2006/relationships/image" Target="../media/image121.jpeg"/><Relationship Id="rId5" Type="http://schemas.openxmlformats.org/officeDocument/2006/relationships/image" Target="../media/image120.jpeg"/><Relationship Id="rId4" Type="http://schemas.openxmlformats.org/officeDocument/2006/relationships/image" Target="../media/image119.jpeg"/></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4.xml"/></Relationships>
</file>

<file path=ppt/slides/_rels/slide197.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69.xml"/><Relationship Id="rId1" Type="http://schemas.openxmlformats.org/officeDocument/2006/relationships/slideLayout" Target="../slideLayouts/slideLayout7.xml"/><Relationship Id="rId6" Type="http://schemas.openxmlformats.org/officeDocument/2006/relationships/image" Target="../media/image118.jpeg"/><Relationship Id="rId5" Type="http://schemas.openxmlformats.org/officeDocument/2006/relationships/image" Target="../media/image121.jpeg"/><Relationship Id="rId4" Type="http://schemas.openxmlformats.org/officeDocument/2006/relationships/image" Target="../media/image119.jpeg"/></Relationships>
</file>

<file path=ppt/slides/_rels/slide198.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70.xml"/><Relationship Id="rId1" Type="http://schemas.openxmlformats.org/officeDocument/2006/relationships/slideLayout" Target="../slideLayouts/slideLayout4.xml"/></Relationships>
</file>

<file path=ppt/slides/_rels/slide199.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7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4.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74.xml"/><Relationship Id="rId1" Type="http://schemas.openxmlformats.org/officeDocument/2006/relationships/slideLayout" Target="../slideLayouts/slideLayout4.xml"/><Relationship Id="rId4" Type="http://schemas.openxmlformats.org/officeDocument/2006/relationships/image" Target="../media/image127.jpeg"/></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7.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7.xml"/></Relationships>
</file>

<file path=ppt/slides/_rels/slide206.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78.xml"/><Relationship Id="rId1" Type="http://schemas.openxmlformats.org/officeDocument/2006/relationships/slideLayout" Target="../slideLayouts/slideLayout7.xml"/><Relationship Id="rId4" Type="http://schemas.openxmlformats.org/officeDocument/2006/relationships/image" Target="../media/image129.jpeg"/></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7.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4.xml"/></Relationships>
</file>

<file path=ppt/slides/_rels/slide209.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notesSlide" Target="../notesSlides/notesSlide181.xml"/><Relationship Id="rId1" Type="http://schemas.openxmlformats.org/officeDocument/2006/relationships/slideLayout" Target="../slideLayouts/slideLayout7.xml"/><Relationship Id="rId4" Type="http://schemas.openxmlformats.org/officeDocument/2006/relationships/image" Target="../media/image131.jpeg"/></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182.xml"/><Relationship Id="rId1" Type="http://schemas.openxmlformats.org/officeDocument/2006/relationships/slideLayout" Target="../slideLayouts/slideLayout4.xml"/></Relationships>
</file>

<file path=ppt/slides/_rels/slide211.xml.rels><?xml version="1.0" encoding="UTF-8" standalone="yes"?>
<Relationships xmlns="http://schemas.openxmlformats.org/package/2006/relationships"><Relationship Id="rId3" Type="http://schemas.openxmlformats.org/officeDocument/2006/relationships/image" Target="../media/image132.jpeg"/><Relationship Id="rId7" Type="http://schemas.openxmlformats.org/officeDocument/2006/relationships/image" Target="../media/image136.jpeg"/><Relationship Id="rId2" Type="http://schemas.openxmlformats.org/officeDocument/2006/relationships/notesSlide" Target="../notesSlides/notesSlide183.xml"/><Relationship Id="rId1" Type="http://schemas.openxmlformats.org/officeDocument/2006/relationships/slideLayout" Target="../slideLayouts/slideLayout7.xml"/><Relationship Id="rId6" Type="http://schemas.openxmlformats.org/officeDocument/2006/relationships/image" Target="../media/image135.jpeg"/><Relationship Id="rId5" Type="http://schemas.openxmlformats.org/officeDocument/2006/relationships/image" Target="../media/image134.jpeg"/><Relationship Id="rId4" Type="http://schemas.openxmlformats.org/officeDocument/2006/relationships/image" Target="../media/image133.jpeg"/></Relationships>
</file>

<file path=ppt/slides/_rels/slide212.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84.xml"/><Relationship Id="rId1" Type="http://schemas.openxmlformats.org/officeDocument/2006/relationships/slideLayout" Target="../slideLayouts/slideLayout4.xml"/></Relationships>
</file>

<file path=ppt/slides/_rels/slide213.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85.xml"/><Relationship Id="rId1" Type="http://schemas.openxmlformats.org/officeDocument/2006/relationships/slideLayout" Target="../slideLayouts/slideLayout7.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7.xml"/></Relationships>
</file>

<file path=ppt/slides/_rels/slide215.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87.xml"/><Relationship Id="rId1" Type="http://schemas.openxmlformats.org/officeDocument/2006/relationships/slideLayout" Target="../slideLayouts/slideLayout7.xml"/></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7.xml"/></Relationships>
</file>

<file path=ppt/slides/_rels/slide2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89.xml"/><Relationship Id="rId1" Type="http://schemas.openxmlformats.org/officeDocument/2006/relationships/slideLayout" Target="../slideLayouts/slideLayout5.xml"/><Relationship Id="rId5" Type="http://schemas.openxmlformats.org/officeDocument/2006/relationships/image" Target="../media/image140.jpeg"/><Relationship Id="rId4" Type="http://schemas.openxmlformats.org/officeDocument/2006/relationships/image" Target="../media/image139.jpeg"/></Relationships>
</file>

<file path=ppt/slides/_rels/slide218.xml.rels><?xml version="1.0" encoding="UTF-8" standalone="yes"?>
<Relationships xmlns="http://schemas.openxmlformats.org/package/2006/relationships"><Relationship Id="rId2" Type="http://schemas.openxmlformats.org/officeDocument/2006/relationships/notesSlide" Target="../notesSlides/notesSlide190.xml"/><Relationship Id="rId1" Type="http://schemas.openxmlformats.org/officeDocument/2006/relationships/slideLayout" Target="../slideLayouts/slideLayout4.xml"/></Relationships>
</file>

<file path=ppt/slides/_rels/slide219.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192.xml"/><Relationship Id="rId1" Type="http://schemas.openxmlformats.org/officeDocument/2006/relationships/slideLayout" Target="../slideLayouts/slideLayout7.xml"/></Relationships>
</file>

<file path=ppt/slides/_rels/slide221.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93.xml"/><Relationship Id="rId1" Type="http://schemas.openxmlformats.org/officeDocument/2006/relationships/slideLayout" Target="../slideLayouts/slideLayout7.xml"/></Relationships>
</file>

<file path=ppt/slides/_rels/slide222.xml.rels><?xml version="1.0" encoding="UTF-8" standalone="yes"?>
<Relationships xmlns="http://schemas.openxmlformats.org/package/2006/relationships"><Relationship Id="rId2" Type="http://schemas.openxmlformats.org/officeDocument/2006/relationships/notesSlide" Target="../notesSlides/notesSlide194.xml"/><Relationship Id="rId1" Type="http://schemas.openxmlformats.org/officeDocument/2006/relationships/slideLayout" Target="../slideLayouts/slideLayout4.xml"/></Relationships>
</file>

<file path=ppt/slides/_rels/slide223.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95.xml"/><Relationship Id="rId1" Type="http://schemas.openxmlformats.org/officeDocument/2006/relationships/slideLayout" Target="../slideLayouts/slideLayout3.xml"/></Relationships>
</file>

<file path=ppt/slides/_rels/slide224.xml.rels><?xml version="1.0" encoding="UTF-8" standalone="yes"?>
<Relationships xmlns="http://schemas.openxmlformats.org/package/2006/relationships"><Relationship Id="rId2" Type="http://schemas.openxmlformats.org/officeDocument/2006/relationships/notesSlide" Target="../notesSlides/notesSlide196.xml"/><Relationship Id="rId1" Type="http://schemas.openxmlformats.org/officeDocument/2006/relationships/slideLayout" Target="../slideLayouts/slideLayout4.xml"/></Relationships>
</file>

<file path=ppt/slides/_rels/slide225.xml.rels><?xml version="1.0" encoding="UTF-8" standalone="yes"?>
<Relationships xmlns="http://schemas.openxmlformats.org/package/2006/relationships"><Relationship Id="rId2" Type="http://schemas.openxmlformats.org/officeDocument/2006/relationships/notesSlide" Target="../notesSlides/notesSlide197.xml"/><Relationship Id="rId1" Type="http://schemas.openxmlformats.org/officeDocument/2006/relationships/slideLayout" Target="../slideLayouts/slideLayout7.xml"/></Relationships>
</file>

<file path=ppt/slides/_rels/slide226.xml.rels><?xml version="1.0" encoding="UTF-8" standalone="yes"?>
<Relationships xmlns="http://schemas.openxmlformats.org/package/2006/relationships"><Relationship Id="rId2" Type="http://schemas.openxmlformats.org/officeDocument/2006/relationships/notesSlide" Target="../notesSlides/notesSlide198.xml"/><Relationship Id="rId1" Type="http://schemas.openxmlformats.org/officeDocument/2006/relationships/slideLayout" Target="../slideLayouts/slideLayout4.xml"/></Relationships>
</file>

<file path=ppt/slides/_rels/slide227.xml.rels><?xml version="1.0" encoding="UTF-8" standalone="yes"?>
<Relationships xmlns="http://schemas.openxmlformats.org/package/2006/relationships"><Relationship Id="rId2" Type="http://schemas.openxmlformats.org/officeDocument/2006/relationships/notesSlide" Target="../notesSlides/notesSlide199.xml"/><Relationship Id="rId1" Type="http://schemas.openxmlformats.org/officeDocument/2006/relationships/slideLayout" Target="../slideLayouts/slideLayout4.xml"/></Relationships>
</file>

<file path=ppt/slides/_rels/slide228.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200.xml"/><Relationship Id="rId1" Type="http://schemas.openxmlformats.org/officeDocument/2006/relationships/slideLayout" Target="../slideLayouts/slideLayout7.xml"/></Relationships>
</file>

<file path=ppt/slides/_rels/slide229.xml.rels><?xml version="1.0" encoding="UTF-8" standalone="yes"?>
<Relationships xmlns="http://schemas.openxmlformats.org/package/2006/relationships"><Relationship Id="rId2" Type="http://schemas.openxmlformats.org/officeDocument/2006/relationships/notesSlide" Target="../notesSlides/notesSlide20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30.xml.rels><?xml version="1.0" encoding="UTF-8" standalone="yes"?>
<Relationships xmlns="http://schemas.openxmlformats.org/package/2006/relationships"><Relationship Id="rId2" Type="http://schemas.openxmlformats.org/officeDocument/2006/relationships/notesSlide" Target="../notesSlides/notesSlide202.xml"/><Relationship Id="rId1" Type="http://schemas.openxmlformats.org/officeDocument/2006/relationships/slideLayout" Target="../slideLayouts/slideLayout7.xml"/></Relationships>
</file>

<file path=ppt/slides/_rels/slide231.xml.rels><?xml version="1.0" encoding="UTF-8" standalone="yes"?>
<Relationships xmlns="http://schemas.openxmlformats.org/package/2006/relationships"><Relationship Id="rId2" Type="http://schemas.openxmlformats.org/officeDocument/2006/relationships/notesSlide" Target="../notesSlides/notesSlide203.xml"/><Relationship Id="rId1" Type="http://schemas.openxmlformats.org/officeDocument/2006/relationships/slideLayout" Target="../slideLayouts/slideLayout7.xml"/></Relationships>
</file>

<file path=ppt/slides/_rels/slide232.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204.xml"/><Relationship Id="rId1" Type="http://schemas.openxmlformats.org/officeDocument/2006/relationships/slideLayout" Target="../slideLayouts/slideLayout7.xml"/></Relationships>
</file>

<file path=ppt/slides/_rels/slide233.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205.xml"/><Relationship Id="rId1" Type="http://schemas.openxmlformats.org/officeDocument/2006/relationships/slideLayout" Target="../slideLayouts/slideLayout6.xml"/></Relationships>
</file>

<file path=ppt/slides/_rels/slide234.xml.rels><?xml version="1.0" encoding="UTF-8" standalone="yes"?>
<Relationships xmlns="http://schemas.openxmlformats.org/package/2006/relationships"><Relationship Id="rId2" Type="http://schemas.openxmlformats.org/officeDocument/2006/relationships/notesSlide" Target="../notesSlides/notesSlide206.xml"/><Relationship Id="rId1" Type="http://schemas.openxmlformats.org/officeDocument/2006/relationships/slideLayout" Target="../slideLayouts/slideLayout4.xml"/></Relationships>
</file>

<file path=ppt/slides/_rels/slide23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207.xml"/><Relationship Id="rId1" Type="http://schemas.openxmlformats.org/officeDocument/2006/relationships/slideLayout" Target="../slideLayouts/slideLayout5.xml"/></Relationships>
</file>

<file path=ppt/slides/_rels/slide236.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208.xml"/><Relationship Id="rId1" Type="http://schemas.openxmlformats.org/officeDocument/2006/relationships/slideLayout" Target="../slideLayouts/slideLayout7.xml"/></Relationships>
</file>

<file path=ppt/slides/_rels/slide237.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209.xml"/><Relationship Id="rId1" Type="http://schemas.openxmlformats.org/officeDocument/2006/relationships/slideLayout" Target="../slideLayouts/slideLayout7.xml"/></Relationships>
</file>

<file path=ppt/slides/_rels/slide238.xml.rels><?xml version="1.0" encoding="UTF-8" standalone="yes"?>
<Relationships xmlns="http://schemas.openxmlformats.org/package/2006/relationships"><Relationship Id="rId3" Type="http://schemas.openxmlformats.org/officeDocument/2006/relationships/image" Target="../media/image148.jpg"/><Relationship Id="rId2" Type="http://schemas.openxmlformats.org/officeDocument/2006/relationships/notesSlide" Target="../notesSlides/notesSlide210.xml"/><Relationship Id="rId1" Type="http://schemas.openxmlformats.org/officeDocument/2006/relationships/slideLayout" Target="../slideLayouts/slideLayout7.xml"/></Relationships>
</file>

<file path=ppt/slides/_rels/slide239.xml.rels><?xml version="1.0" encoding="UTF-8" standalone="yes"?>
<Relationships xmlns="http://schemas.openxmlformats.org/package/2006/relationships"><Relationship Id="rId2" Type="http://schemas.openxmlformats.org/officeDocument/2006/relationships/notesSlide" Target="../notesSlides/notesSlide21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40.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212.xml"/><Relationship Id="rId1" Type="http://schemas.openxmlformats.org/officeDocument/2006/relationships/slideLayout" Target="../slideLayouts/slideLayout7.xml"/></Relationships>
</file>

<file path=ppt/slides/_rels/slide241.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213.xml"/><Relationship Id="rId1" Type="http://schemas.openxmlformats.org/officeDocument/2006/relationships/slideLayout" Target="../slideLayouts/slideLayout7.xml"/></Relationships>
</file>

<file path=ppt/slides/_rels/slide242.xml.rels><?xml version="1.0" encoding="UTF-8" standalone="yes"?>
<Relationships xmlns="http://schemas.openxmlformats.org/package/2006/relationships"><Relationship Id="rId2" Type="http://schemas.openxmlformats.org/officeDocument/2006/relationships/notesSlide" Target="../notesSlides/notesSlide214.xml"/><Relationship Id="rId1" Type="http://schemas.openxmlformats.org/officeDocument/2006/relationships/slideLayout" Target="../slideLayouts/slideLayout4.xml"/></Relationships>
</file>

<file path=ppt/slides/_rels/slide243.xml.rels><?xml version="1.0" encoding="UTF-8" standalone="yes"?>
<Relationships xmlns="http://schemas.openxmlformats.org/package/2006/relationships"><Relationship Id="rId2" Type="http://schemas.openxmlformats.org/officeDocument/2006/relationships/notesSlide" Target="../notesSlides/notesSlide215.xml"/><Relationship Id="rId1" Type="http://schemas.openxmlformats.org/officeDocument/2006/relationships/slideLayout" Target="../slideLayouts/slideLayout4.xml"/></Relationships>
</file>

<file path=ppt/slides/_rels/slide244.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216.xml"/><Relationship Id="rId1" Type="http://schemas.openxmlformats.org/officeDocument/2006/relationships/slideLayout" Target="../slideLayouts/slideLayout4.xml"/></Relationships>
</file>

<file path=ppt/slides/_rels/slide245.xml.rels><?xml version="1.0" encoding="UTF-8" standalone="yes"?>
<Relationships xmlns="http://schemas.openxmlformats.org/package/2006/relationships"><Relationship Id="rId2" Type="http://schemas.openxmlformats.org/officeDocument/2006/relationships/notesSlide" Target="../notesSlides/notesSlide217.xml"/><Relationship Id="rId1" Type="http://schemas.openxmlformats.org/officeDocument/2006/relationships/slideLayout" Target="../slideLayouts/slideLayout4.xml"/></Relationships>
</file>

<file path=ppt/slides/_rels/slide246.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218.xml"/><Relationship Id="rId1" Type="http://schemas.openxmlformats.org/officeDocument/2006/relationships/slideLayout" Target="../slideLayouts/slideLayout5.xml"/></Relationships>
</file>

<file path=ppt/slides/_rels/slide247.xml.rels><?xml version="1.0" encoding="UTF-8" standalone="yes"?>
<Relationships xmlns="http://schemas.openxmlformats.org/package/2006/relationships"><Relationship Id="rId2" Type="http://schemas.openxmlformats.org/officeDocument/2006/relationships/notesSlide" Target="../notesSlides/notesSlide219.xml"/><Relationship Id="rId1" Type="http://schemas.openxmlformats.org/officeDocument/2006/relationships/slideLayout" Target="../slideLayouts/slideLayout7.xml"/></Relationships>
</file>

<file path=ppt/slides/_rels/slide248.xml.rels><?xml version="1.0" encoding="UTF-8" standalone="yes"?>
<Relationships xmlns="http://schemas.openxmlformats.org/package/2006/relationships"><Relationship Id="rId2" Type="http://schemas.openxmlformats.org/officeDocument/2006/relationships/notesSlide" Target="../notesSlides/notesSlide220.xml"/><Relationship Id="rId1" Type="http://schemas.openxmlformats.org/officeDocument/2006/relationships/slideLayout" Target="../slideLayouts/slideLayout4.xml"/></Relationships>
</file>

<file path=ppt/slides/_rels/slide249.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22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50.xml.rels><?xml version="1.0" encoding="UTF-8" standalone="yes"?>
<Relationships xmlns="http://schemas.openxmlformats.org/package/2006/relationships"><Relationship Id="rId3" Type="http://schemas.openxmlformats.org/officeDocument/2006/relationships/image" Target="../media/image154.jpg"/><Relationship Id="rId2" Type="http://schemas.openxmlformats.org/officeDocument/2006/relationships/notesSlide" Target="../notesSlides/notesSlide222.xml"/><Relationship Id="rId1" Type="http://schemas.openxmlformats.org/officeDocument/2006/relationships/slideLayout" Target="../slideLayouts/slideLayout5.xml"/></Relationships>
</file>

<file path=ppt/slides/_rels/slide251.xml.rels><?xml version="1.0" encoding="UTF-8" standalone="yes"?>
<Relationships xmlns="http://schemas.openxmlformats.org/package/2006/relationships"><Relationship Id="rId2" Type="http://schemas.openxmlformats.org/officeDocument/2006/relationships/notesSlide" Target="../notesSlides/notesSlide223.xml"/><Relationship Id="rId1" Type="http://schemas.openxmlformats.org/officeDocument/2006/relationships/slideLayout" Target="../slideLayouts/slideLayout6.xml"/></Relationships>
</file>

<file path=ppt/slides/_rels/slide252.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224.xml"/><Relationship Id="rId1" Type="http://schemas.openxmlformats.org/officeDocument/2006/relationships/slideLayout" Target="../slideLayouts/slideLayout4.xml"/></Relationships>
</file>

<file path=ppt/slides/_rels/slide253.xml.rels><?xml version="1.0" encoding="UTF-8" standalone="yes"?>
<Relationships xmlns="http://schemas.openxmlformats.org/package/2006/relationships"><Relationship Id="rId2" Type="http://schemas.openxmlformats.org/officeDocument/2006/relationships/notesSlide" Target="../notesSlides/notesSlide225.xml"/><Relationship Id="rId1" Type="http://schemas.openxmlformats.org/officeDocument/2006/relationships/slideLayout" Target="../slideLayouts/slideLayout6.xml"/></Relationships>
</file>

<file path=ppt/slides/_rels/slide254.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226.xml"/><Relationship Id="rId1" Type="http://schemas.openxmlformats.org/officeDocument/2006/relationships/slideLayout" Target="../slideLayouts/slideLayout7.xml"/></Relationships>
</file>

<file path=ppt/slides/_rels/slide255.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227.xml"/><Relationship Id="rId1" Type="http://schemas.openxmlformats.org/officeDocument/2006/relationships/slideLayout" Target="../slideLayouts/slideLayout4.xml"/></Relationships>
</file>

<file path=ppt/slides/_rels/slide256.xml.rels><?xml version="1.0" encoding="UTF-8" standalone="yes"?>
<Relationships xmlns="http://schemas.openxmlformats.org/package/2006/relationships"><Relationship Id="rId2" Type="http://schemas.openxmlformats.org/officeDocument/2006/relationships/notesSlide" Target="../notesSlides/notesSlide228.xml"/><Relationship Id="rId1" Type="http://schemas.openxmlformats.org/officeDocument/2006/relationships/slideLayout" Target="../slideLayouts/slideLayout4.xml"/></Relationships>
</file>

<file path=ppt/slides/_rels/slide257.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229.xml"/><Relationship Id="rId1" Type="http://schemas.openxmlformats.org/officeDocument/2006/relationships/slideLayout" Target="../slideLayouts/slideLayout4.xml"/></Relationships>
</file>

<file path=ppt/slides/_rels/slide258.xml.rels><?xml version="1.0" encoding="UTF-8" standalone="yes"?>
<Relationships xmlns="http://schemas.openxmlformats.org/package/2006/relationships"><Relationship Id="rId2" Type="http://schemas.openxmlformats.org/officeDocument/2006/relationships/notesSlide" Target="../notesSlides/notesSlide230.xml"/><Relationship Id="rId1" Type="http://schemas.openxmlformats.org/officeDocument/2006/relationships/slideLayout" Target="../slideLayouts/slideLayout4.xml"/></Relationships>
</file>

<file path=ppt/slides/_rels/slide259.xml.rels><?xml version="1.0" encoding="UTF-8" standalone="yes"?>
<Relationships xmlns="http://schemas.openxmlformats.org/package/2006/relationships"><Relationship Id="rId3" Type="http://schemas.openxmlformats.org/officeDocument/2006/relationships/image" Target="../media/image158.jpg"/><Relationship Id="rId2" Type="http://schemas.openxmlformats.org/officeDocument/2006/relationships/notesSlide" Target="../notesSlides/notesSlide231.xml"/><Relationship Id="rId1" Type="http://schemas.openxmlformats.org/officeDocument/2006/relationships/slideLayout" Target="../slideLayouts/slideLayout6.xml"/><Relationship Id="rId4" Type="http://schemas.openxmlformats.org/officeDocument/2006/relationships/image" Target="../media/image159.jpg"/></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60.xml.rels><?xml version="1.0" encoding="UTF-8" standalone="yes"?>
<Relationships xmlns="http://schemas.openxmlformats.org/package/2006/relationships"><Relationship Id="rId2" Type="http://schemas.openxmlformats.org/officeDocument/2006/relationships/notesSlide" Target="../notesSlides/notesSlide232.xml"/><Relationship Id="rId1" Type="http://schemas.openxmlformats.org/officeDocument/2006/relationships/slideLayout" Target="../slideLayouts/slideLayout4.xml"/></Relationships>
</file>

<file path=ppt/slides/_rels/slide261.xml.rels><?xml version="1.0" encoding="UTF-8" standalone="yes"?>
<Relationships xmlns="http://schemas.openxmlformats.org/package/2006/relationships"><Relationship Id="rId2" Type="http://schemas.openxmlformats.org/officeDocument/2006/relationships/notesSlide" Target="../notesSlides/notesSlide233.xml"/><Relationship Id="rId1" Type="http://schemas.openxmlformats.org/officeDocument/2006/relationships/slideLayout" Target="../slideLayouts/slideLayout6.xml"/></Relationships>
</file>

<file path=ppt/slides/_rels/slide262.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234.xml"/><Relationship Id="rId1" Type="http://schemas.openxmlformats.org/officeDocument/2006/relationships/slideLayout" Target="../slideLayouts/slideLayout4.xml"/></Relationships>
</file>

<file path=ppt/slides/_rels/slide263.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235.xml"/><Relationship Id="rId1" Type="http://schemas.openxmlformats.org/officeDocument/2006/relationships/slideLayout" Target="../slideLayouts/slideLayout5.xml"/></Relationships>
</file>

<file path=ppt/slides/_rels/slide264.xml.rels><?xml version="1.0" encoding="UTF-8" standalone="yes"?>
<Relationships xmlns="http://schemas.openxmlformats.org/package/2006/relationships"><Relationship Id="rId2" Type="http://schemas.openxmlformats.org/officeDocument/2006/relationships/notesSlide" Target="../notesSlides/notesSlide236.xml"/><Relationship Id="rId1" Type="http://schemas.openxmlformats.org/officeDocument/2006/relationships/slideLayout" Target="../slideLayouts/slideLayout4.xml"/></Relationships>
</file>

<file path=ppt/slides/_rels/slide265.xml.rels><?xml version="1.0" encoding="UTF-8" standalone="yes"?>
<Relationships xmlns="http://schemas.openxmlformats.org/package/2006/relationships"><Relationship Id="rId2" Type="http://schemas.openxmlformats.org/officeDocument/2006/relationships/notesSlide" Target="../notesSlides/notesSlide237.xml"/><Relationship Id="rId1" Type="http://schemas.openxmlformats.org/officeDocument/2006/relationships/slideLayout" Target="../slideLayouts/slideLayout4.xml"/></Relationships>
</file>

<file path=ppt/slides/_rels/slide266.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238.xml"/><Relationship Id="rId1" Type="http://schemas.openxmlformats.org/officeDocument/2006/relationships/slideLayout" Target="../slideLayouts/slideLayout7.xml"/></Relationships>
</file>

<file path=ppt/slides/_rels/slide267.xml.rels><?xml version="1.0" encoding="UTF-8" standalone="yes"?>
<Relationships xmlns="http://schemas.openxmlformats.org/package/2006/relationships"><Relationship Id="rId2" Type="http://schemas.openxmlformats.org/officeDocument/2006/relationships/notesSlide" Target="../notesSlides/notesSlide239.xml"/><Relationship Id="rId1" Type="http://schemas.openxmlformats.org/officeDocument/2006/relationships/slideLayout" Target="../slideLayouts/slideLayout7.xml"/></Relationships>
</file>

<file path=ppt/slides/_rels/slide268.xml.rels><?xml version="1.0" encoding="UTF-8" standalone="yes"?>
<Relationships xmlns="http://schemas.openxmlformats.org/package/2006/relationships"><Relationship Id="rId2" Type="http://schemas.openxmlformats.org/officeDocument/2006/relationships/notesSlide" Target="../notesSlides/notesSlide240.xml"/><Relationship Id="rId1" Type="http://schemas.openxmlformats.org/officeDocument/2006/relationships/slideLayout" Target="../slideLayouts/slideLayout4.xml"/></Relationships>
</file>

<file path=ppt/slides/_rels/slide269.xml.rels><?xml version="1.0" encoding="UTF-8" standalone="yes"?>
<Relationships xmlns="http://schemas.openxmlformats.org/package/2006/relationships"><Relationship Id="rId2" Type="http://schemas.openxmlformats.org/officeDocument/2006/relationships/notesSlide" Target="../notesSlides/notesSlide24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70.xml.rels><?xml version="1.0" encoding="UTF-8" standalone="yes"?>
<Relationships xmlns="http://schemas.openxmlformats.org/package/2006/relationships"><Relationship Id="rId2" Type="http://schemas.openxmlformats.org/officeDocument/2006/relationships/notesSlide" Target="../notesSlides/notesSlide242.xml"/><Relationship Id="rId1" Type="http://schemas.openxmlformats.org/officeDocument/2006/relationships/slideLayout" Target="../slideLayouts/slideLayout4.xml"/></Relationships>
</file>

<file path=ppt/slides/_rels/slide271.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243.xml"/><Relationship Id="rId1" Type="http://schemas.openxmlformats.org/officeDocument/2006/relationships/slideLayout" Target="../slideLayouts/slideLayout4.xml"/></Relationships>
</file>

<file path=ppt/slides/_rels/slide272.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244.xml"/><Relationship Id="rId1" Type="http://schemas.openxmlformats.org/officeDocument/2006/relationships/slideLayout" Target="../slideLayouts/slideLayout3.xml"/></Relationships>
</file>

<file path=ppt/slides/_rels/slide273.xml.rels><?xml version="1.0" encoding="UTF-8" standalone="yes"?>
<Relationships xmlns="http://schemas.openxmlformats.org/package/2006/relationships"><Relationship Id="rId2" Type="http://schemas.openxmlformats.org/officeDocument/2006/relationships/notesSlide" Target="../notesSlides/notesSlide245.xml"/><Relationship Id="rId1" Type="http://schemas.openxmlformats.org/officeDocument/2006/relationships/slideLayout" Target="../slideLayouts/slideLayout4.xml"/></Relationships>
</file>

<file path=ppt/slides/_rels/slide274.xml.rels><?xml version="1.0" encoding="UTF-8" standalone="yes"?>
<Relationships xmlns="http://schemas.openxmlformats.org/package/2006/relationships"><Relationship Id="rId2" Type="http://schemas.openxmlformats.org/officeDocument/2006/relationships/notesSlide" Target="../notesSlides/notesSlide246.xml"/><Relationship Id="rId1" Type="http://schemas.openxmlformats.org/officeDocument/2006/relationships/slideLayout" Target="../slideLayouts/slideLayout7.xml"/></Relationships>
</file>

<file path=ppt/slides/_rels/slide275.xml.rels><?xml version="1.0" encoding="UTF-8" standalone="yes"?>
<Relationships xmlns="http://schemas.openxmlformats.org/package/2006/relationships"><Relationship Id="rId2" Type="http://schemas.openxmlformats.org/officeDocument/2006/relationships/notesSlide" Target="../notesSlides/notesSlide247.xml"/><Relationship Id="rId1" Type="http://schemas.openxmlformats.org/officeDocument/2006/relationships/slideLayout" Target="../slideLayouts/slideLayout4.xml"/></Relationships>
</file>

<file path=ppt/slides/_rels/slide276.xml.rels><?xml version="1.0" encoding="UTF-8" standalone="yes"?>
<Relationships xmlns="http://schemas.openxmlformats.org/package/2006/relationships"><Relationship Id="rId2" Type="http://schemas.openxmlformats.org/officeDocument/2006/relationships/notesSlide" Target="../notesSlides/notesSlide248.xml"/><Relationship Id="rId1" Type="http://schemas.openxmlformats.org/officeDocument/2006/relationships/slideLayout" Target="../slideLayouts/slideLayout7.xml"/></Relationships>
</file>

<file path=ppt/slides/_rels/slide277.xml.rels><?xml version="1.0" encoding="UTF-8" standalone="yes"?>
<Relationships xmlns="http://schemas.openxmlformats.org/package/2006/relationships"><Relationship Id="rId2" Type="http://schemas.openxmlformats.org/officeDocument/2006/relationships/notesSlide" Target="../notesSlides/notesSlide249.xml"/><Relationship Id="rId1" Type="http://schemas.openxmlformats.org/officeDocument/2006/relationships/slideLayout" Target="../slideLayouts/slideLayout4.xml"/></Relationships>
</file>

<file path=ppt/slides/_rels/slide278.xml.rels><?xml version="1.0" encoding="UTF-8" standalone="yes"?>
<Relationships xmlns="http://schemas.openxmlformats.org/package/2006/relationships"><Relationship Id="rId2" Type="http://schemas.openxmlformats.org/officeDocument/2006/relationships/notesSlide" Target="../notesSlides/notesSlide250.xml"/><Relationship Id="rId1" Type="http://schemas.openxmlformats.org/officeDocument/2006/relationships/slideLayout" Target="../slideLayouts/slideLayout4.xml"/></Relationships>
</file>

<file path=ppt/slides/_rels/slide279.xml.rels><?xml version="1.0" encoding="UTF-8" standalone="yes"?>
<Relationships xmlns="http://schemas.openxmlformats.org/package/2006/relationships"><Relationship Id="rId2" Type="http://schemas.openxmlformats.org/officeDocument/2006/relationships/notesSlide" Target="../notesSlides/notesSlide25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80.xml.rels><?xml version="1.0" encoding="UTF-8" standalone="yes"?>
<Relationships xmlns="http://schemas.openxmlformats.org/package/2006/relationships"><Relationship Id="rId2" Type="http://schemas.openxmlformats.org/officeDocument/2006/relationships/notesSlide" Target="../notesSlides/notesSlide252.xml"/><Relationship Id="rId1" Type="http://schemas.openxmlformats.org/officeDocument/2006/relationships/slideLayout" Target="../slideLayouts/slideLayout7.xml"/></Relationships>
</file>

<file path=ppt/slides/_rels/slide281.xml.rels><?xml version="1.0" encoding="UTF-8" standalone="yes"?>
<Relationships xmlns="http://schemas.openxmlformats.org/package/2006/relationships"><Relationship Id="rId2" Type="http://schemas.openxmlformats.org/officeDocument/2006/relationships/notesSlide" Target="../notesSlides/notesSlide253.xml"/><Relationship Id="rId1" Type="http://schemas.openxmlformats.org/officeDocument/2006/relationships/slideLayout" Target="../slideLayouts/slideLayout7.xml"/></Relationships>
</file>

<file path=ppt/slides/_rels/slide282.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254.xml"/><Relationship Id="rId1" Type="http://schemas.openxmlformats.org/officeDocument/2006/relationships/slideLayout" Target="../slideLayouts/slideLayout4.xml"/></Relationships>
</file>

<file path=ppt/slides/_rels/slide283.xml.rels><?xml version="1.0" encoding="UTF-8" standalone="yes"?>
<Relationships xmlns="http://schemas.openxmlformats.org/package/2006/relationships"><Relationship Id="rId2" Type="http://schemas.openxmlformats.org/officeDocument/2006/relationships/notesSlide" Target="../notesSlides/notesSlide255.xml"/><Relationship Id="rId1" Type="http://schemas.openxmlformats.org/officeDocument/2006/relationships/slideLayout" Target="../slideLayouts/slideLayout4.xml"/></Relationships>
</file>

<file path=ppt/slides/_rels/slide284.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256.xml"/><Relationship Id="rId1" Type="http://schemas.openxmlformats.org/officeDocument/2006/relationships/slideLayout" Target="../slideLayouts/slideLayout7.xml"/></Relationships>
</file>

<file path=ppt/slides/_rels/slide285.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257.xml"/><Relationship Id="rId1" Type="http://schemas.openxmlformats.org/officeDocument/2006/relationships/slideLayout" Target="../slideLayouts/slideLayout7.xml"/></Relationships>
</file>

<file path=ppt/slides/_rels/slide286.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258.xml"/><Relationship Id="rId1" Type="http://schemas.openxmlformats.org/officeDocument/2006/relationships/slideLayout" Target="../slideLayouts/slideLayout5.xml"/></Relationships>
</file>

<file path=ppt/slides/_rels/slide287.xml.rels><?xml version="1.0" encoding="UTF-8" standalone="yes"?>
<Relationships xmlns="http://schemas.openxmlformats.org/package/2006/relationships"><Relationship Id="rId2" Type="http://schemas.openxmlformats.org/officeDocument/2006/relationships/notesSlide" Target="../notesSlides/notesSlide259.xml"/><Relationship Id="rId1" Type="http://schemas.openxmlformats.org/officeDocument/2006/relationships/slideLayout" Target="../slideLayouts/slideLayout4.xml"/></Relationships>
</file>

<file path=ppt/slides/_rels/slide288.xml.rels><?xml version="1.0" encoding="UTF-8" standalone="yes"?>
<Relationships xmlns="http://schemas.openxmlformats.org/package/2006/relationships"><Relationship Id="rId2" Type="http://schemas.openxmlformats.org/officeDocument/2006/relationships/notesSlide" Target="../notesSlides/notesSlide260.xml"/><Relationship Id="rId1" Type="http://schemas.openxmlformats.org/officeDocument/2006/relationships/slideLayout" Target="../slideLayouts/slideLayout4.xml"/></Relationships>
</file>

<file path=ppt/slides/_rels/slide289.xml.rels><?xml version="1.0" encoding="UTF-8" standalone="yes"?>
<Relationships xmlns="http://schemas.openxmlformats.org/package/2006/relationships"><Relationship Id="rId2" Type="http://schemas.openxmlformats.org/officeDocument/2006/relationships/notesSlide" Target="../notesSlides/notesSlide261.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290.xml.rels><?xml version="1.0" encoding="UTF-8" standalone="yes"?>
<Relationships xmlns="http://schemas.openxmlformats.org/package/2006/relationships"><Relationship Id="rId2" Type="http://schemas.openxmlformats.org/officeDocument/2006/relationships/notesSlide" Target="../notesSlides/notesSlide262.xml"/><Relationship Id="rId1" Type="http://schemas.openxmlformats.org/officeDocument/2006/relationships/slideLayout" Target="../slideLayouts/slideLayout4.xml"/></Relationships>
</file>

<file path=ppt/slides/_rels/slide291.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263.xml"/><Relationship Id="rId1" Type="http://schemas.openxmlformats.org/officeDocument/2006/relationships/slideLayout" Target="../slideLayouts/slideLayout4.xml"/></Relationships>
</file>

<file path=ppt/slides/_rels/slide292.xml.rels><?xml version="1.0" encoding="UTF-8" standalone="yes"?>
<Relationships xmlns="http://schemas.openxmlformats.org/package/2006/relationships"><Relationship Id="rId2" Type="http://schemas.openxmlformats.org/officeDocument/2006/relationships/notesSlide" Target="../notesSlides/notesSlide264.xml"/><Relationship Id="rId1" Type="http://schemas.openxmlformats.org/officeDocument/2006/relationships/slideLayout" Target="../slideLayouts/slideLayout4.xml"/></Relationships>
</file>

<file path=ppt/slides/_rels/slide293.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265.xml"/><Relationship Id="rId1" Type="http://schemas.openxmlformats.org/officeDocument/2006/relationships/slideLayout" Target="../slideLayouts/slideLayout7.xml"/><Relationship Id="rId5" Type="http://schemas.openxmlformats.org/officeDocument/2006/relationships/image" Target="../media/image172.jpeg"/><Relationship Id="rId4" Type="http://schemas.openxmlformats.org/officeDocument/2006/relationships/image" Target="../media/image171.jpeg"/></Relationships>
</file>

<file path=ppt/slides/_rels/slide294.xml.rels><?xml version="1.0" encoding="UTF-8" standalone="yes"?>
<Relationships xmlns="http://schemas.openxmlformats.org/package/2006/relationships"><Relationship Id="rId3" Type="http://schemas.openxmlformats.org/officeDocument/2006/relationships/image" Target="../media/image173.jpeg"/><Relationship Id="rId7" Type="http://schemas.openxmlformats.org/officeDocument/2006/relationships/image" Target="../media/image177.jpeg"/><Relationship Id="rId2" Type="http://schemas.openxmlformats.org/officeDocument/2006/relationships/notesSlide" Target="../notesSlides/notesSlide266.xml"/><Relationship Id="rId1" Type="http://schemas.openxmlformats.org/officeDocument/2006/relationships/slideLayout" Target="../slideLayouts/slideLayout7.xml"/><Relationship Id="rId6" Type="http://schemas.openxmlformats.org/officeDocument/2006/relationships/image" Target="../media/image176.jpeg"/><Relationship Id="rId5" Type="http://schemas.openxmlformats.org/officeDocument/2006/relationships/image" Target="../media/image175.jpeg"/><Relationship Id="rId4" Type="http://schemas.openxmlformats.org/officeDocument/2006/relationships/image" Target="../media/image174.jpeg"/></Relationships>
</file>

<file path=ppt/slides/_rels/slide295.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267.xml"/><Relationship Id="rId1" Type="http://schemas.openxmlformats.org/officeDocument/2006/relationships/slideLayout" Target="../slideLayouts/slideLayout5.xml"/><Relationship Id="rId4" Type="http://schemas.openxmlformats.org/officeDocument/2006/relationships/image" Target="../media/image179.jpeg"/></Relationships>
</file>

<file path=ppt/slides/_rels/slide296.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268.xml"/><Relationship Id="rId1" Type="http://schemas.openxmlformats.org/officeDocument/2006/relationships/slideLayout" Target="../slideLayouts/slideLayout4.xml"/></Relationships>
</file>

<file path=ppt/slides/_rels/slide297.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269.xml"/><Relationship Id="rId1" Type="http://schemas.openxmlformats.org/officeDocument/2006/relationships/slideLayout" Target="../slideLayouts/slideLayout5.xml"/></Relationships>
</file>

<file path=ppt/slides/_rels/slide298.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270.xml"/><Relationship Id="rId1" Type="http://schemas.openxmlformats.org/officeDocument/2006/relationships/slideLayout" Target="../slideLayouts/slideLayout5.xml"/></Relationships>
</file>

<file path=ppt/slides/_rels/slide299.xml.rels><?xml version="1.0" encoding="UTF-8" standalone="yes"?>
<Relationships xmlns="http://schemas.openxmlformats.org/package/2006/relationships"><Relationship Id="rId2" Type="http://schemas.openxmlformats.org/officeDocument/2006/relationships/notesSlide" Target="../notesSlides/notesSlide27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00.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272.xml"/><Relationship Id="rId1" Type="http://schemas.openxmlformats.org/officeDocument/2006/relationships/slideLayout" Target="../slideLayouts/slideLayout4.xml"/></Relationships>
</file>

<file path=ppt/slides/_rels/slide301.xml.rels><?xml version="1.0" encoding="UTF-8" standalone="yes"?>
<Relationships xmlns="http://schemas.openxmlformats.org/package/2006/relationships"><Relationship Id="rId2" Type="http://schemas.openxmlformats.org/officeDocument/2006/relationships/notesSlide" Target="../notesSlides/notesSlide273.xml"/><Relationship Id="rId1" Type="http://schemas.openxmlformats.org/officeDocument/2006/relationships/slideLayout" Target="../slideLayouts/slideLayout4.xml"/></Relationships>
</file>

<file path=ppt/slides/_rels/slide302.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274.xml"/><Relationship Id="rId1" Type="http://schemas.openxmlformats.org/officeDocument/2006/relationships/slideLayout" Target="../slideLayouts/slideLayout4.xml"/></Relationships>
</file>

<file path=ppt/slides/_rels/slide303.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275.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4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academy.boat-ed.com/idaho/studyGuide/Power-Driven-Vessel-Encountering-Power-Driven-Vessel/10101403_14601/#glossary" TargetMode="Externa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academy.boat-ed.com/idaho/studyGuide/Power-Driven-Vessel-Encountering-Power-Driven-Vessel/10101403_14601/#glossary" TargetMode="Externa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hyperlink" Target="https://academy.boat-ed.com/idaho/studyGuide/Sailing-Vessel-Encountering-Sailing-Vessel/10101403_14609/#glossary" TargetMode="External"/><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0.xml"/><Relationship Id="rId1" Type="http://schemas.openxmlformats.org/officeDocument/2006/relationships/slideLayout" Target="../slideLayouts/slideLayout4.xml"/><Relationship Id="rId4" Type="http://schemas.openxmlformats.org/officeDocument/2006/relationships/image" Target="../media/image56.png"/></Relationships>
</file>

<file path=ppt/slides/_rels/slide9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Content Placeholder 1"/>
          <p:cNvSpPr>
            <a:spLocks noGrp="1"/>
          </p:cNvSpPr>
          <p:nvPr>
            <p:ph idx="1"/>
          </p:nvPr>
        </p:nvSpPr>
        <p:spPr>
          <a:xfrm>
            <a:off x="457200" y="685800"/>
            <a:ext cx="8229600" cy="4787900"/>
          </a:xfrm>
        </p:spPr>
        <p:txBody>
          <a:bodyPr/>
          <a:lstStyle/>
          <a:p>
            <a:r>
              <a:rPr lang="en-US" dirty="0">
                <a:latin typeface="Arial" charset="0"/>
                <a:cs typeface="Arial" charset="0"/>
              </a:rPr>
              <a:t>Copyright © 2000–2023 by Kalkomey Enterprises, LLC. All rights reserved. No part of this Boat Ed</a:t>
            </a:r>
            <a:r>
              <a:rPr lang="en-US" baseline="20000" dirty="0">
                <a:solidFill>
                  <a:srgbClr val="000000"/>
                </a:solidFill>
                <a:latin typeface="Arial" charset="0"/>
                <a:cs typeface="Arial" charset="0"/>
              </a:rPr>
              <a:t>®</a:t>
            </a:r>
            <a:r>
              <a:rPr lang="en-US" dirty="0">
                <a:latin typeface="Arial" charset="0"/>
                <a:cs typeface="Arial" charset="0"/>
              </a:rPr>
              <a:t> PowerPoint</a:t>
            </a:r>
            <a:r>
              <a:rPr lang="en-US" baseline="20000" dirty="0">
                <a:latin typeface="Arial" charset="0"/>
                <a:cs typeface="Arial" charset="0"/>
              </a:rPr>
              <a:t>®</a:t>
            </a:r>
            <a:r>
              <a:rPr lang="en-US" dirty="0">
                <a:latin typeface="Arial" charset="0"/>
                <a:cs typeface="Arial" charset="0"/>
              </a:rPr>
              <a:t> presentation may be reproduced or copied in any form or by any process without permission in writing from Kalkomey Enterprises, LLC. </a:t>
            </a:r>
          </a:p>
          <a:p>
            <a:endParaRPr lang="en-US" dirty="0">
              <a:latin typeface="Arial" charset="0"/>
              <a:cs typeface="Arial"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eaLnBrk="1" hangingPunct="1"/>
            <a:r>
              <a:rPr lang="en-US" dirty="0"/>
              <a:t>Types of Boat Hulls</a:t>
            </a:r>
            <a:endParaRPr lang="en-US" sz="2400" dirty="0"/>
          </a:p>
        </p:txBody>
      </p:sp>
      <p:sp>
        <p:nvSpPr>
          <p:cNvPr id="53251" name="Text Placeholder 8"/>
          <p:cNvSpPr>
            <a:spLocks noGrp="1"/>
          </p:cNvSpPr>
          <p:nvPr>
            <p:ph type="body" idx="1"/>
          </p:nvPr>
        </p:nvSpPr>
        <p:spPr/>
        <p:txBody>
          <a:bodyPr/>
          <a:lstStyle/>
          <a:p>
            <a:r>
              <a:rPr lang="en-US" dirty="0">
                <a:latin typeface="Arial" charset="0"/>
                <a:cs typeface="Arial" charset="0"/>
              </a:rPr>
              <a:t>Planing Hulls</a:t>
            </a:r>
          </a:p>
        </p:txBody>
      </p:sp>
      <p:sp>
        <p:nvSpPr>
          <p:cNvPr id="50180" name="Rectangle 3"/>
          <p:cNvSpPr>
            <a:spLocks noGrp="1" noChangeArrowheads="1"/>
          </p:cNvSpPr>
          <p:nvPr>
            <p:ph sz="half" idx="2"/>
          </p:nvPr>
        </p:nvSpPr>
        <p:spPr/>
        <p:txBody>
          <a:bodyPr/>
          <a:lstStyle/>
          <a:p>
            <a:pPr marL="344488" indent="-344488" eaLnBrk="1" hangingPunct="1">
              <a:lnSpc>
                <a:spcPct val="105000"/>
              </a:lnSpc>
              <a:spcBef>
                <a:spcPts val="4200"/>
              </a:spcBef>
            </a:pPr>
            <a:r>
              <a:rPr lang="en-US" dirty="0">
                <a:latin typeface="Arial" charset="0"/>
                <a:cs typeface="Arial" charset="0"/>
              </a:rPr>
              <a:t>Flat-Bottomed Hull</a:t>
            </a:r>
          </a:p>
          <a:p>
            <a:pPr marL="344488" indent="-344488" eaLnBrk="1" hangingPunct="1">
              <a:lnSpc>
                <a:spcPct val="105000"/>
              </a:lnSpc>
              <a:spcBef>
                <a:spcPts val="4200"/>
              </a:spcBef>
            </a:pPr>
            <a:endParaRPr lang="en-US" dirty="0">
              <a:latin typeface="Arial" charset="0"/>
              <a:cs typeface="Arial" charset="0"/>
            </a:endParaRPr>
          </a:p>
          <a:p>
            <a:pPr marL="344488" indent="-344488" eaLnBrk="1" hangingPunct="1">
              <a:lnSpc>
                <a:spcPct val="105000"/>
              </a:lnSpc>
              <a:spcBef>
                <a:spcPts val="4200"/>
              </a:spcBef>
            </a:pPr>
            <a:r>
              <a:rPr lang="en-US" dirty="0">
                <a:latin typeface="Arial" charset="0"/>
                <a:cs typeface="Arial" charset="0"/>
              </a:rPr>
              <a:t>Vee-Bottomed Hull</a:t>
            </a:r>
          </a:p>
        </p:txBody>
      </p:sp>
      <p:sp>
        <p:nvSpPr>
          <p:cNvPr id="7" name="TextBox 7"/>
          <p:cNvSpPr txBox="1">
            <a:spLocks noChangeArrowheads="1"/>
          </p:cNvSpPr>
          <p:nvPr/>
        </p:nvSpPr>
        <p:spPr bwMode="auto">
          <a:xfrm>
            <a:off x="6021388" y="3255963"/>
            <a:ext cx="1606550" cy="393700"/>
          </a:xfrm>
          <a:prstGeom prst="rect">
            <a:avLst/>
          </a:prstGeom>
          <a:noFill/>
          <a:ln w="9525">
            <a:noFill/>
            <a:miter lim="800000"/>
            <a:headEnd/>
            <a:tailEnd/>
          </a:ln>
        </p:spPr>
        <p:txBody>
          <a:bodyPr wrap="none">
            <a:spAutoFit/>
          </a:bodyPr>
          <a:lstStyle/>
          <a:p>
            <a:pPr algn="ctr">
              <a:lnSpc>
                <a:spcPct val="105000"/>
              </a:lnSpc>
              <a:spcBef>
                <a:spcPct val="60000"/>
              </a:spcBef>
              <a:buClr>
                <a:schemeClr val="accent2"/>
              </a:buClr>
              <a:buSzPct val="110000"/>
              <a:buFont typeface="Wingdings 2" pitchFamily="18" charset="2"/>
              <a:buNone/>
            </a:pPr>
            <a:r>
              <a:rPr lang="en-US" sz="2000" dirty="0">
                <a:solidFill>
                  <a:srgbClr val="000000"/>
                </a:solidFill>
              </a:rPr>
              <a:t>Flat Bottom</a:t>
            </a:r>
          </a:p>
        </p:txBody>
      </p:sp>
      <p:sp>
        <p:nvSpPr>
          <p:cNvPr id="8" name="TextBox 7"/>
          <p:cNvSpPr txBox="1">
            <a:spLocks noChangeArrowheads="1"/>
          </p:cNvSpPr>
          <p:nvPr/>
        </p:nvSpPr>
        <p:spPr bwMode="auto">
          <a:xfrm>
            <a:off x="6054725" y="5351463"/>
            <a:ext cx="1597025" cy="393700"/>
          </a:xfrm>
          <a:prstGeom prst="rect">
            <a:avLst/>
          </a:prstGeom>
          <a:noFill/>
          <a:ln w="9525">
            <a:noFill/>
            <a:miter lim="800000"/>
            <a:headEnd/>
            <a:tailEnd/>
          </a:ln>
        </p:spPr>
        <p:txBody>
          <a:bodyPr wrap="none">
            <a:spAutoFit/>
          </a:bodyPr>
          <a:lstStyle/>
          <a:p>
            <a:pPr algn="ctr">
              <a:lnSpc>
                <a:spcPct val="105000"/>
              </a:lnSpc>
              <a:spcBef>
                <a:spcPct val="60000"/>
              </a:spcBef>
              <a:buClr>
                <a:schemeClr val="accent2"/>
              </a:buClr>
              <a:buSzPct val="110000"/>
              <a:buFont typeface="Wingdings 2" pitchFamily="18" charset="2"/>
              <a:buNone/>
            </a:pPr>
            <a:r>
              <a:rPr lang="en-US" sz="2000" dirty="0">
                <a:solidFill>
                  <a:srgbClr val="000000"/>
                </a:solidFill>
              </a:rPr>
              <a:t>Vee Bottom</a:t>
            </a:r>
          </a:p>
        </p:txBody>
      </p:sp>
      <p:pic>
        <p:nvPicPr>
          <p:cNvPr id="53255" name="Picture 9" descr="C:\DOCUME~1\jcarbone\LOCALS~1\Temp\VMwareDnD\504c8d25\hull_flat_bottom.jpg"/>
          <p:cNvPicPr>
            <a:picLocks noChangeAspect="1" noChangeArrowheads="1"/>
          </p:cNvPicPr>
          <p:nvPr/>
        </p:nvPicPr>
        <p:blipFill>
          <a:blip r:embed="rId3"/>
          <a:srcRect/>
          <a:stretch>
            <a:fillRect/>
          </a:stretch>
        </p:blipFill>
        <p:spPr bwMode="auto">
          <a:xfrm>
            <a:off x="5638800" y="2286000"/>
            <a:ext cx="2459038" cy="990600"/>
          </a:xfrm>
          <a:prstGeom prst="rect">
            <a:avLst/>
          </a:prstGeom>
          <a:noFill/>
          <a:ln w="9525">
            <a:noFill/>
            <a:miter lim="800000"/>
            <a:headEnd/>
            <a:tailEnd/>
          </a:ln>
        </p:spPr>
      </p:pic>
      <p:pic>
        <p:nvPicPr>
          <p:cNvPr id="53256" name="Picture 10" descr="C:\DOCUME~1\jcarbone\LOCALS~1\Temp\VMwareDnD\1f3217e1\hull_vee_bottom.jpg"/>
          <p:cNvPicPr>
            <a:picLocks noChangeAspect="1" noChangeArrowheads="1"/>
          </p:cNvPicPr>
          <p:nvPr/>
        </p:nvPicPr>
        <p:blipFill>
          <a:blip r:embed="rId4"/>
          <a:srcRect/>
          <a:stretch>
            <a:fillRect/>
          </a:stretch>
        </p:blipFill>
        <p:spPr bwMode="auto">
          <a:xfrm>
            <a:off x="5791200" y="4191000"/>
            <a:ext cx="2209800" cy="1084263"/>
          </a:xfrm>
          <a:prstGeom prst="rect">
            <a:avLst/>
          </a:prstGeom>
          <a:noFill/>
          <a:ln w="9525">
            <a:noFill/>
            <a:miter lim="800000"/>
            <a:headEnd/>
            <a:tailEnd/>
          </a:ln>
        </p:spPr>
      </p:pic>
    </p:spTree>
    <p:extLst>
      <p:ext uri="{BB962C8B-B14F-4D97-AF65-F5344CB8AC3E}">
        <p14:creationId xmlns:p14="http://schemas.microsoft.com/office/powerpoint/2010/main" val="1464641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180">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0180">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itle 3"/>
          <p:cNvSpPr>
            <a:spLocks noGrp="1"/>
          </p:cNvSpPr>
          <p:nvPr>
            <p:ph type="title"/>
          </p:nvPr>
        </p:nvSpPr>
        <p:spPr/>
        <p:txBody>
          <a:bodyPr/>
          <a:lstStyle/>
          <a:p>
            <a:r>
              <a:rPr lang="en-US" dirty="0"/>
              <a:t>Sound Signals</a:t>
            </a:r>
          </a:p>
        </p:txBody>
      </p:sp>
      <p:sp>
        <p:nvSpPr>
          <p:cNvPr id="121859" name="Content Placeholder 5"/>
          <p:cNvSpPr>
            <a:spLocks noGrp="1"/>
          </p:cNvSpPr>
          <p:nvPr>
            <p:ph idx="1"/>
          </p:nvPr>
        </p:nvSpPr>
        <p:spPr/>
        <p:txBody>
          <a:bodyPr/>
          <a:lstStyle/>
          <a:p>
            <a:r>
              <a:rPr lang="en-US" dirty="0">
                <a:latin typeface="Arial" charset="0"/>
                <a:cs typeface="Arial" charset="0"/>
              </a:rPr>
              <a:t>Poor Visibility</a:t>
            </a:r>
          </a:p>
          <a:p>
            <a:pPr lvl="1"/>
            <a:r>
              <a:rPr lang="en-US" dirty="0">
                <a:latin typeface="Arial" charset="0"/>
                <a:cs typeface="Arial" charset="0"/>
              </a:rPr>
              <a:t>One prolonged blast every two minutes</a:t>
            </a:r>
          </a:p>
          <a:p>
            <a:pPr lvl="1"/>
            <a:r>
              <a:rPr lang="en-US" dirty="0">
                <a:latin typeface="Arial" charset="0"/>
                <a:cs typeface="Arial" charset="0"/>
              </a:rPr>
              <a:t>One prolonged blast + two short blasts every two minutes</a:t>
            </a:r>
          </a:p>
        </p:txBody>
      </p:sp>
    </p:spTree>
    <p:extLst>
      <p:ext uri="{BB962C8B-B14F-4D97-AF65-F5344CB8AC3E}">
        <p14:creationId xmlns:p14="http://schemas.microsoft.com/office/powerpoint/2010/main" val="3542173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185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185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4"/>
          <p:cNvSpPr>
            <a:spLocks noGrp="1"/>
          </p:cNvSpPr>
          <p:nvPr>
            <p:ph type="title"/>
          </p:nvPr>
        </p:nvSpPr>
        <p:spPr/>
        <p:txBody>
          <a:bodyPr/>
          <a:lstStyle/>
          <a:p>
            <a:r>
              <a:rPr lang="en-US" dirty="0"/>
              <a:t>Sound Signals</a:t>
            </a:r>
          </a:p>
        </p:txBody>
      </p:sp>
      <p:sp>
        <p:nvSpPr>
          <p:cNvPr id="122883" name="Content Placeholder 6"/>
          <p:cNvSpPr>
            <a:spLocks noGrp="1"/>
          </p:cNvSpPr>
          <p:nvPr>
            <p:ph idx="1"/>
          </p:nvPr>
        </p:nvSpPr>
        <p:spPr/>
        <p:txBody>
          <a:bodyPr/>
          <a:lstStyle/>
          <a:p>
            <a:r>
              <a:rPr lang="en-US" dirty="0">
                <a:latin typeface="Arial" charset="0"/>
                <a:cs typeface="Arial" charset="0"/>
              </a:rPr>
              <a:t>Danger</a:t>
            </a:r>
          </a:p>
          <a:p>
            <a:pPr lvl="1"/>
            <a:r>
              <a:rPr lang="en-US" dirty="0">
                <a:latin typeface="Arial" charset="0"/>
                <a:cs typeface="Arial" charset="0"/>
              </a:rPr>
              <a:t>One prolonged blast</a:t>
            </a:r>
          </a:p>
          <a:p>
            <a:pPr lvl="1"/>
            <a:r>
              <a:rPr lang="en-US" dirty="0">
                <a:latin typeface="Arial" charset="0"/>
                <a:cs typeface="Arial" charset="0"/>
              </a:rPr>
              <a:t>Five or more short, rapid blasts</a:t>
            </a:r>
          </a:p>
        </p:txBody>
      </p:sp>
    </p:spTree>
    <p:extLst>
      <p:ext uri="{BB962C8B-B14F-4D97-AF65-F5344CB8AC3E}">
        <p14:creationId xmlns:p14="http://schemas.microsoft.com/office/powerpoint/2010/main" val="3544987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88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288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itle 6"/>
          <p:cNvSpPr>
            <a:spLocks noGrp="1"/>
          </p:cNvSpPr>
          <p:nvPr>
            <p:ph type="title"/>
          </p:nvPr>
        </p:nvSpPr>
        <p:spPr/>
        <p:txBody>
          <a:bodyPr/>
          <a:lstStyle/>
          <a:p>
            <a:r>
              <a:rPr lang="en-US" dirty="0"/>
              <a:t>U.S. Aids to Navigation System</a:t>
            </a:r>
          </a:p>
        </p:txBody>
      </p:sp>
      <p:sp>
        <p:nvSpPr>
          <p:cNvPr id="125955" name="Text Placeholder 7"/>
          <p:cNvSpPr>
            <a:spLocks noGrp="1"/>
          </p:cNvSpPr>
          <p:nvPr>
            <p:ph type="body" idx="1"/>
          </p:nvPr>
        </p:nvSpPr>
        <p:spPr>
          <a:xfrm>
            <a:off x="457200" y="1535113"/>
            <a:ext cx="4040188" cy="827087"/>
          </a:xfrm>
        </p:spPr>
        <p:txBody>
          <a:bodyPr/>
          <a:lstStyle/>
          <a:p>
            <a:r>
              <a:rPr lang="en-US" dirty="0">
                <a:latin typeface="Arial" charset="0"/>
                <a:cs typeface="Arial" charset="0"/>
              </a:rPr>
              <a:t>Lateral Markers</a:t>
            </a:r>
          </a:p>
        </p:txBody>
      </p:sp>
      <p:pic>
        <p:nvPicPr>
          <p:cNvPr id="121860" name="Picture 9" descr="C:\DOCUME~1\bbullock\LOCALS~1\Temp\VMwareDnD\068633ec\buoy_nun_red.jpg"/>
          <p:cNvPicPr>
            <a:picLocks noGrp="1" noChangeAspect="1" noChangeArrowheads="1"/>
          </p:cNvPicPr>
          <p:nvPr>
            <p:ph sz="half" idx="2"/>
          </p:nvPr>
        </p:nvPicPr>
        <p:blipFill>
          <a:blip r:embed="rId3"/>
          <a:srcRect/>
          <a:stretch>
            <a:fillRect/>
          </a:stretch>
        </p:blipFill>
        <p:spPr>
          <a:xfrm>
            <a:off x="5622925" y="2871788"/>
            <a:ext cx="1828800" cy="2743200"/>
          </a:xfrm>
          <a:noFill/>
        </p:spPr>
      </p:pic>
      <p:pic>
        <p:nvPicPr>
          <p:cNvPr id="121861" name="Picture 8" descr="C:\DOCUME~1\bbullock\LOCALS~1\Temp\VMwareDnD\04073446\buoy_can_green.jpg"/>
          <p:cNvPicPr>
            <a:picLocks noGrp="1" noChangeAspect="1" noChangeArrowheads="1"/>
          </p:cNvPicPr>
          <p:nvPr>
            <p:ph sz="quarter" idx="4"/>
          </p:nvPr>
        </p:nvPicPr>
        <p:blipFill>
          <a:blip r:embed="rId4"/>
          <a:srcRect/>
          <a:stretch>
            <a:fillRect/>
          </a:stretch>
        </p:blipFill>
        <p:spPr>
          <a:xfrm>
            <a:off x="1865313" y="2871788"/>
            <a:ext cx="1828800" cy="2743200"/>
          </a:xfrm>
          <a:noFill/>
        </p:spPr>
      </p:pic>
      <p:sp>
        <p:nvSpPr>
          <p:cNvPr id="14" name="Rectangle 13"/>
          <p:cNvSpPr/>
          <p:nvPr/>
        </p:nvSpPr>
        <p:spPr>
          <a:xfrm>
            <a:off x="4521200" y="2209800"/>
            <a:ext cx="4033837" cy="708025"/>
          </a:xfrm>
          <a:prstGeom prst="rect">
            <a:avLst/>
          </a:prstGeom>
          <a:ln>
            <a:noFill/>
          </a:ln>
        </p:spPr>
        <p:txBody>
          <a:bodyPr>
            <a:spAutoFit/>
          </a:bodyPr>
          <a:lstStyle/>
          <a:p>
            <a:pPr marL="55563" lvl="1" algn="ctr">
              <a:spcBef>
                <a:spcPct val="80000"/>
              </a:spcBef>
              <a:buClr>
                <a:srgbClr val="FF0000"/>
              </a:buClr>
              <a:buSzPct val="120000"/>
              <a:defRPr/>
            </a:pPr>
            <a:r>
              <a:rPr lang="en-US" sz="2000" b="1" kern="0" dirty="0">
                <a:solidFill>
                  <a:srgbClr val="000000"/>
                </a:solidFill>
                <a:latin typeface="Arial"/>
              </a:rPr>
              <a:t>Nun Buoys: </a:t>
            </a:r>
            <a:br>
              <a:rPr lang="en-US" sz="2000" b="1" kern="0" dirty="0">
                <a:solidFill>
                  <a:srgbClr val="000000"/>
                </a:solidFill>
                <a:latin typeface="Arial"/>
              </a:rPr>
            </a:br>
            <a:r>
              <a:rPr lang="en-US" sz="2000" b="1" kern="0" dirty="0">
                <a:solidFill>
                  <a:srgbClr val="000000"/>
                </a:solidFill>
                <a:latin typeface="Arial"/>
              </a:rPr>
              <a:t>Red With Even Numbers</a:t>
            </a:r>
          </a:p>
        </p:txBody>
      </p:sp>
      <p:sp>
        <p:nvSpPr>
          <p:cNvPr id="121863" name="Rectangle 3"/>
          <p:cNvSpPr txBox="1">
            <a:spLocks noChangeArrowheads="1"/>
          </p:cNvSpPr>
          <p:nvPr/>
        </p:nvSpPr>
        <p:spPr bwMode="auto">
          <a:xfrm>
            <a:off x="609600" y="2209800"/>
            <a:ext cx="4191000" cy="685800"/>
          </a:xfrm>
          <a:prstGeom prst="rect">
            <a:avLst/>
          </a:prstGeom>
          <a:noFill/>
          <a:ln w="9525">
            <a:noFill/>
            <a:miter lim="800000"/>
            <a:headEnd/>
            <a:tailEnd/>
          </a:ln>
        </p:spPr>
        <p:txBody>
          <a:bodyPr anchor="ctr"/>
          <a:lstStyle/>
          <a:p>
            <a:pPr marL="55563" lvl="1" algn="ctr">
              <a:spcBef>
                <a:spcPct val="80000"/>
              </a:spcBef>
            </a:pPr>
            <a:r>
              <a:rPr lang="en-US" sz="2000" b="1" dirty="0">
                <a:cs typeface="Arial" charset="0"/>
              </a:rPr>
              <a:t>Can Buoys: </a:t>
            </a:r>
            <a:br>
              <a:rPr lang="en-US" sz="2000" b="1" dirty="0">
                <a:cs typeface="Arial" charset="0"/>
              </a:rPr>
            </a:br>
            <a:r>
              <a:rPr lang="en-US" sz="2000" b="1" dirty="0">
                <a:cs typeface="Arial" charset="0"/>
              </a:rPr>
              <a:t>Green With Odd Numbers</a:t>
            </a:r>
          </a:p>
        </p:txBody>
      </p:sp>
    </p:spTree>
    <p:extLst>
      <p:ext uri="{BB962C8B-B14F-4D97-AF65-F5344CB8AC3E}">
        <p14:creationId xmlns:p14="http://schemas.microsoft.com/office/powerpoint/2010/main" val="2426669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186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186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18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21863"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itle 6"/>
          <p:cNvSpPr>
            <a:spLocks noGrp="1"/>
          </p:cNvSpPr>
          <p:nvPr>
            <p:ph type="title"/>
          </p:nvPr>
        </p:nvSpPr>
        <p:spPr/>
        <p:txBody>
          <a:bodyPr/>
          <a:lstStyle/>
          <a:p>
            <a:r>
              <a:rPr lang="en-US" dirty="0"/>
              <a:t>U.S. Aids to Navigation System</a:t>
            </a:r>
          </a:p>
        </p:txBody>
      </p:sp>
      <p:sp>
        <p:nvSpPr>
          <p:cNvPr id="126979" name="Text Placeholder 4"/>
          <p:cNvSpPr>
            <a:spLocks noGrp="1"/>
          </p:cNvSpPr>
          <p:nvPr>
            <p:ph type="body" idx="1"/>
          </p:nvPr>
        </p:nvSpPr>
        <p:spPr>
          <a:xfrm>
            <a:off x="457200" y="1219200"/>
            <a:ext cx="4040188" cy="827088"/>
          </a:xfrm>
        </p:spPr>
        <p:txBody>
          <a:bodyPr/>
          <a:lstStyle/>
          <a:p>
            <a:r>
              <a:rPr lang="en-US" dirty="0">
                <a:latin typeface="Arial" charset="0"/>
                <a:cs typeface="Arial" charset="0"/>
              </a:rPr>
              <a:t>Lighted Buoys</a:t>
            </a:r>
          </a:p>
        </p:txBody>
      </p:sp>
      <p:pic>
        <p:nvPicPr>
          <p:cNvPr id="122884" name="Picture 8" descr="C:\DOCUME~1\bbullock\LOCALS~1\Temp\VMwareDnD\5979986a\buoy_lighted_green.jpg"/>
          <p:cNvPicPr>
            <a:picLocks noGrp="1" noChangeAspect="1" noChangeArrowheads="1"/>
          </p:cNvPicPr>
          <p:nvPr>
            <p:ph sz="half" idx="2"/>
          </p:nvPr>
        </p:nvPicPr>
        <p:blipFill>
          <a:blip r:embed="rId3"/>
          <a:srcRect/>
          <a:stretch>
            <a:fillRect/>
          </a:stretch>
        </p:blipFill>
        <p:spPr>
          <a:xfrm>
            <a:off x="1347788" y="2255838"/>
            <a:ext cx="2259012" cy="3763962"/>
          </a:xfrm>
          <a:noFill/>
        </p:spPr>
      </p:pic>
      <p:pic>
        <p:nvPicPr>
          <p:cNvPr id="122885" name="Picture 9" descr="C:\DOCUME~1\bbullock\LOCALS~1\Temp\VMwareDnD\59fa99ef\buoy_lighted_red.jpg"/>
          <p:cNvPicPr>
            <a:picLocks noGrp="1" noChangeAspect="1" noChangeArrowheads="1"/>
          </p:cNvPicPr>
          <p:nvPr>
            <p:ph sz="quarter" idx="4"/>
          </p:nvPr>
        </p:nvPicPr>
        <p:blipFill>
          <a:blip r:embed="rId4"/>
          <a:srcRect/>
          <a:stretch>
            <a:fillRect/>
          </a:stretch>
        </p:blipFill>
        <p:spPr>
          <a:xfrm>
            <a:off x="5537200" y="2255838"/>
            <a:ext cx="2257425" cy="3763962"/>
          </a:xfrm>
          <a:noFill/>
        </p:spPr>
      </p:pic>
      <p:sp>
        <p:nvSpPr>
          <p:cNvPr id="13" name="Rectangle 12"/>
          <p:cNvSpPr/>
          <p:nvPr/>
        </p:nvSpPr>
        <p:spPr>
          <a:xfrm>
            <a:off x="461963" y="1882775"/>
            <a:ext cx="4033837" cy="400050"/>
          </a:xfrm>
          <a:prstGeom prst="rect">
            <a:avLst/>
          </a:prstGeom>
          <a:ln>
            <a:noFill/>
          </a:ln>
        </p:spPr>
        <p:txBody>
          <a:bodyPr>
            <a:spAutoFit/>
          </a:bodyPr>
          <a:lstStyle/>
          <a:p>
            <a:pPr marL="55563" lvl="1" algn="ctr">
              <a:spcBef>
                <a:spcPct val="80000"/>
              </a:spcBef>
              <a:buClr>
                <a:srgbClr val="FF0000"/>
              </a:buClr>
              <a:buSzPct val="120000"/>
              <a:defRPr/>
            </a:pPr>
            <a:r>
              <a:rPr lang="en-US" sz="2000" b="1" kern="0" dirty="0">
                <a:solidFill>
                  <a:srgbClr val="000000"/>
                </a:solidFill>
                <a:latin typeface="Arial"/>
              </a:rPr>
              <a:t>Green Colors and Lights</a:t>
            </a:r>
          </a:p>
        </p:txBody>
      </p:sp>
      <p:sp>
        <p:nvSpPr>
          <p:cNvPr id="122887" name="Rectangle 3"/>
          <p:cNvSpPr txBox="1">
            <a:spLocks noChangeArrowheads="1"/>
          </p:cNvSpPr>
          <p:nvPr/>
        </p:nvSpPr>
        <p:spPr bwMode="auto">
          <a:xfrm>
            <a:off x="4495800" y="1752600"/>
            <a:ext cx="4191000" cy="685800"/>
          </a:xfrm>
          <a:prstGeom prst="rect">
            <a:avLst/>
          </a:prstGeom>
          <a:noFill/>
          <a:ln w="9525">
            <a:noFill/>
            <a:miter lim="800000"/>
            <a:headEnd/>
            <a:tailEnd/>
          </a:ln>
        </p:spPr>
        <p:txBody>
          <a:bodyPr anchor="ctr"/>
          <a:lstStyle/>
          <a:p>
            <a:pPr marL="55563" lvl="1" algn="ctr">
              <a:spcBef>
                <a:spcPct val="80000"/>
              </a:spcBef>
            </a:pPr>
            <a:r>
              <a:rPr lang="en-US" sz="2000" b="1" dirty="0">
                <a:cs typeface="Arial" charset="0"/>
              </a:rPr>
              <a:t>Red Colors and Lights</a:t>
            </a:r>
          </a:p>
        </p:txBody>
      </p:sp>
    </p:spTree>
    <p:extLst>
      <p:ext uri="{BB962C8B-B14F-4D97-AF65-F5344CB8AC3E}">
        <p14:creationId xmlns:p14="http://schemas.microsoft.com/office/powerpoint/2010/main" val="3478946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288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288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28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22887"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itle 3"/>
          <p:cNvSpPr>
            <a:spLocks noGrp="1"/>
          </p:cNvSpPr>
          <p:nvPr>
            <p:ph type="title"/>
          </p:nvPr>
        </p:nvSpPr>
        <p:spPr/>
        <p:txBody>
          <a:bodyPr/>
          <a:lstStyle/>
          <a:p>
            <a:r>
              <a:rPr lang="en-US" dirty="0"/>
              <a:t>U.S. Aids to Navigation System</a:t>
            </a:r>
          </a:p>
        </p:txBody>
      </p:sp>
      <p:sp>
        <p:nvSpPr>
          <p:cNvPr id="128003" name="Text Placeholder 4"/>
          <p:cNvSpPr>
            <a:spLocks noGrp="1"/>
          </p:cNvSpPr>
          <p:nvPr>
            <p:ph type="body" idx="1"/>
          </p:nvPr>
        </p:nvSpPr>
        <p:spPr>
          <a:xfrm>
            <a:off x="457200" y="1219200"/>
            <a:ext cx="5638800" cy="827088"/>
          </a:xfrm>
        </p:spPr>
        <p:txBody>
          <a:bodyPr/>
          <a:lstStyle/>
          <a:p>
            <a:r>
              <a:rPr lang="en-US" dirty="0">
                <a:latin typeface="Arial" charset="0"/>
                <a:cs typeface="Arial" charset="0"/>
              </a:rPr>
              <a:t>Daymarks (on a fixed post or piling)</a:t>
            </a:r>
          </a:p>
        </p:txBody>
      </p:sp>
      <p:sp>
        <p:nvSpPr>
          <p:cNvPr id="123908" name="Rectangle 3"/>
          <p:cNvSpPr txBox="1">
            <a:spLocks noChangeArrowheads="1"/>
          </p:cNvSpPr>
          <p:nvPr/>
        </p:nvSpPr>
        <p:spPr bwMode="auto">
          <a:xfrm>
            <a:off x="4495800" y="1817688"/>
            <a:ext cx="4267200" cy="685800"/>
          </a:xfrm>
          <a:prstGeom prst="rect">
            <a:avLst/>
          </a:prstGeom>
          <a:noFill/>
          <a:ln w="9525">
            <a:noFill/>
            <a:miter lim="800000"/>
            <a:headEnd/>
            <a:tailEnd/>
          </a:ln>
        </p:spPr>
        <p:txBody>
          <a:bodyPr anchor="ctr"/>
          <a:lstStyle/>
          <a:p>
            <a:pPr marL="55563" lvl="1" algn="ctr">
              <a:spcBef>
                <a:spcPct val="80000"/>
              </a:spcBef>
            </a:pPr>
            <a:r>
              <a:rPr lang="en-US" sz="2000" b="1" dirty="0">
                <a:cs typeface="Arial" charset="0"/>
              </a:rPr>
              <a:t>Reflective Red, Even Numbers</a:t>
            </a:r>
          </a:p>
        </p:txBody>
      </p:sp>
      <p:sp>
        <p:nvSpPr>
          <p:cNvPr id="12" name="Rectangle 11"/>
          <p:cNvSpPr/>
          <p:nvPr/>
        </p:nvSpPr>
        <p:spPr>
          <a:xfrm>
            <a:off x="381000" y="1947863"/>
            <a:ext cx="4267200" cy="400050"/>
          </a:xfrm>
          <a:prstGeom prst="rect">
            <a:avLst/>
          </a:prstGeom>
          <a:ln>
            <a:noFill/>
          </a:ln>
        </p:spPr>
        <p:txBody>
          <a:bodyPr>
            <a:spAutoFit/>
          </a:bodyPr>
          <a:lstStyle/>
          <a:p>
            <a:pPr marL="55563" lvl="1" algn="ctr">
              <a:spcBef>
                <a:spcPct val="80000"/>
              </a:spcBef>
              <a:buClr>
                <a:srgbClr val="FF0000"/>
              </a:buClr>
              <a:buSzPct val="120000"/>
              <a:defRPr/>
            </a:pPr>
            <a:r>
              <a:rPr lang="en-US" sz="2000" b="1" kern="0" dirty="0">
                <a:solidFill>
                  <a:srgbClr val="000000"/>
                </a:solidFill>
                <a:latin typeface="Arial"/>
              </a:rPr>
              <a:t>Reflective Green, Odd Numbers</a:t>
            </a:r>
          </a:p>
        </p:txBody>
      </p:sp>
      <p:pic>
        <p:nvPicPr>
          <p:cNvPr id="123910" name="Picture 10" descr="C:\DOCUME~1\bbullock\LOCALS~1\Temp\VMwareDnD\0604324b\buoy_daymark_green.jpg"/>
          <p:cNvPicPr>
            <a:picLocks noGrp="1" noChangeAspect="1" noChangeArrowheads="1"/>
          </p:cNvPicPr>
          <p:nvPr>
            <p:ph sz="half" idx="2"/>
          </p:nvPr>
        </p:nvPicPr>
        <p:blipFill>
          <a:blip r:embed="rId3"/>
          <a:srcRect/>
          <a:stretch>
            <a:fillRect/>
          </a:stretch>
        </p:blipFill>
        <p:spPr>
          <a:xfrm>
            <a:off x="1347788" y="2351088"/>
            <a:ext cx="2259012" cy="3763962"/>
          </a:xfrm>
          <a:noFill/>
        </p:spPr>
      </p:pic>
      <p:pic>
        <p:nvPicPr>
          <p:cNvPr id="123911" name="Picture 9" descr="C:\DOCUME~1\bbullock\LOCALS~1\Temp\VMwareDnD\59fb99cd\buoy_daymark_red.jpg"/>
          <p:cNvPicPr>
            <a:picLocks noGrp="1" noChangeAspect="1" noChangeArrowheads="1"/>
          </p:cNvPicPr>
          <p:nvPr>
            <p:ph sz="quarter" idx="4"/>
          </p:nvPr>
        </p:nvPicPr>
        <p:blipFill>
          <a:blip r:embed="rId4"/>
          <a:srcRect/>
          <a:stretch>
            <a:fillRect/>
          </a:stretch>
        </p:blipFill>
        <p:spPr>
          <a:xfrm>
            <a:off x="5537200" y="2351088"/>
            <a:ext cx="2257425" cy="3763962"/>
          </a:xfrm>
          <a:noFill/>
        </p:spPr>
      </p:pic>
    </p:spTree>
    <p:extLst>
      <p:ext uri="{BB962C8B-B14F-4D97-AF65-F5344CB8AC3E}">
        <p14:creationId xmlns:p14="http://schemas.microsoft.com/office/powerpoint/2010/main" val="3563555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39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390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39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8" grpId="0"/>
      <p:bldP spid="12"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itle 6"/>
          <p:cNvSpPr>
            <a:spLocks noGrp="1"/>
          </p:cNvSpPr>
          <p:nvPr>
            <p:ph type="title"/>
          </p:nvPr>
        </p:nvSpPr>
        <p:spPr/>
        <p:txBody>
          <a:bodyPr/>
          <a:lstStyle/>
          <a:p>
            <a:r>
              <a:rPr lang="en-US" dirty="0"/>
              <a:t>U.S. Aids to Navigation System</a:t>
            </a:r>
          </a:p>
        </p:txBody>
      </p:sp>
      <p:sp>
        <p:nvSpPr>
          <p:cNvPr id="129027" name="Text Placeholder 7"/>
          <p:cNvSpPr>
            <a:spLocks noGrp="1"/>
          </p:cNvSpPr>
          <p:nvPr>
            <p:ph type="body" idx="1"/>
          </p:nvPr>
        </p:nvSpPr>
        <p:spPr/>
        <p:txBody>
          <a:bodyPr/>
          <a:lstStyle/>
          <a:p>
            <a:pPr algn="ctr"/>
            <a:r>
              <a:rPr lang="en-US" dirty="0">
                <a:solidFill>
                  <a:srgbClr val="FF0000"/>
                </a:solidFill>
                <a:latin typeface="Arial" charset="0"/>
                <a:cs typeface="Arial" charset="0"/>
              </a:rPr>
              <a:t>“Red Right Returning”</a:t>
            </a:r>
          </a:p>
        </p:txBody>
      </p:sp>
      <p:pic>
        <p:nvPicPr>
          <p:cNvPr id="129028" name="Picture 7" descr="Red right returning"/>
          <p:cNvPicPr>
            <a:picLocks noGrp="1" noChangeAspect="1" noChangeArrowheads="1"/>
          </p:cNvPicPr>
          <p:nvPr>
            <p:ph sz="half" idx="2"/>
          </p:nvPr>
        </p:nvPicPr>
        <p:blipFill>
          <a:blip r:embed="rId3"/>
          <a:srcRect/>
          <a:stretch>
            <a:fillRect/>
          </a:stretch>
        </p:blipFill>
        <p:spPr>
          <a:xfrm>
            <a:off x="1676400" y="2586038"/>
            <a:ext cx="5470525" cy="3433762"/>
          </a:xfrm>
          <a:noFill/>
        </p:spPr>
      </p:pic>
    </p:spTree>
    <p:extLst>
      <p:ext uri="{BB962C8B-B14F-4D97-AF65-F5344CB8AC3E}">
        <p14:creationId xmlns:p14="http://schemas.microsoft.com/office/powerpoint/2010/main" val="187535994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3"/>
          <p:cNvSpPr>
            <a:spLocks noGrp="1"/>
          </p:cNvSpPr>
          <p:nvPr>
            <p:ph type="title"/>
          </p:nvPr>
        </p:nvSpPr>
        <p:spPr/>
        <p:txBody>
          <a:bodyPr/>
          <a:lstStyle/>
          <a:p>
            <a:r>
              <a:rPr lang="en-US" dirty="0"/>
              <a:t>U.S. Aids to Navigation System</a:t>
            </a:r>
          </a:p>
        </p:txBody>
      </p:sp>
      <p:sp>
        <p:nvSpPr>
          <p:cNvPr id="130051" name="Text Placeholder 4"/>
          <p:cNvSpPr>
            <a:spLocks noGrp="1"/>
          </p:cNvSpPr>
          <p:nvPr>
            <p:ph type="body" idx="1"/>
          </p:nvPr>
        </p:nvSpPr>
        <p:spPr>
          <a:xfrm>
            <a:off x="457200" y="1143000"/>
            <a:ext cx="4040188" cy="827088"/>
          </a:xfrm>
        </p:spPr>
        <p:txBody>
          <a:bodyPr/>
          <a:lstStyle/>
          <a:p>
            <a:r>
              <a:rPr lang="en-US" dirty="0">
                <a:latin typeface="Arial" charset="0"/>
                <a:cs typeface="Arial" charset="0"/>
              </a:rPr>
              <a:t>Lateral Markers—(ICW)</a:t>
            </a:r>
          </a:p>
        </p:txBody>
      </p:sp>
      <p:pic>
        <p:nvPicPr>
          <p:cNvPr id="125956" name="Content Placeholder 8" descr="C:\DOCUME~1\bbullock\LOCALS~1\Temp\VMwareDnD\49fba90d\buoy_daymark_icw_green.jpg"/>
          <p:cNvPicPr>
            <a:picLocks noGrp="1" noChangeAspect="1" noChangeArrowheads="1"/>
          </p:cNvPicPr>
          <p:nvPr>
            <p:ph sz="half" idx="2"/>
          </p:nvPr>
        </p:nvPicPr>
        <p:blipFill>
          <a:blip r:embed="rId3"/>
          <a:srcRect/>
          <a:stretch>
            <a:fillRect/>
          </a:stretch>
        </p:blipFill>
        <p:spPr>
          <a:xfrm>
            <a:off x="1347788" y="2274888"/>
            <a:ext cx="2259012" cy="3763962"/>
          </a:xfrm>
          <a:noFill/>
        </p:spPr>
      </p:pic>
      <p:pic>
        <p:nvPicPr>
          <p:cNvPr id="125957" name="Content Placeholder 9" descr="C:\DOCUME~1\bbullock\LOCALS~1\Temp\VMwareDnD\49fba90d\buoy_daymark_icw_red.jpg"/>
          <p:cNvPicPr>
            <a:picLocks noGrp="1" noChangeAspect="1" noChangeArrowheads="1"/>
          </p:cNvPicPr>
          <p:nvPr>
            <p:ph sz="quarter" idx="4"/>
          </p:nvPr>
        </p:nvPicPr>
        <p:blipFill>
          <a:blip r:embed="rId4"/>
          <a:srcRect/>
          <a:stretch>
            <a:fillRect/>
          </a:stretch>
        </p:blipFill>
        <p:spPr>
          <a:xfrm>
            <a:off x="5537200" y="2274888"/>
            <a:ext cx="2257425" cy="3763962"/>
          </a:xfrm>
          <a:noFill/>
        </p:spPr>
      </p:pic>
      <p:sp>
        <p:nvSpPr>
          <p:cNvPr id="125958" name="Rectangle 3"/>
          <p:cNvSpPr txBox="1">
            <a:spLocks noChangeArrowheads="1"/>
          </p:cNvSpPr>
          <p:nvPr/>
        </p:nvSpPr>
        <p:spPr bwMode="auto">
          <a:xfrm>
            <a:off x="4267200" y="1612900"/>
            <a:ext cx="4605338" cy="890588"/>
          </a:xfrm>
          <a:prstGeom prst="rect">
            <a:avLst/>
          </a:prstGeom>
          <a:noFill/>
          <a:ln w="9525">
            <a:noFill/>
            <a:miter lim="800000"/>
            <a:headEnd/>
            <a:tailEnd/>
          </a:ln>
        </p:spPr>
        <p:txBody>
          <a:bodyPr anchor="ctr"/>
          <a:lstStyle/>
          <a:p>
            <a:pPr marL="55563" lvl="1" algn="ctr">
              <a:spcBef>
                <a:spcPct val="80000"/>
              </a:spcBef>
              <a:buFont typeface="Arial" charset="0"/>
              <a:buNone/>
            </a:pPr>
            <a:r>
              <a:rPr lang="en-US" sz="2000" b="1" dirty="0">
                <a:cs typeface="Arial" charset="0"/>
              </a:rPr>
              <a:t>Keep on your starboard (right) side</a:t>
            </a:r>
          </a:p>
        </p:txBody>
      </p:sp>
      <p:sp>
        <p:nvSpPr>
          <p:cNvPr id="12" name="Rectangle 11"/>
          <p:cNvSpPr/>
          <p:nvPr/>
        </p:nvSpPr>
        <p:spPr>
          <a:xfrm>
            <a:off x="609600" y="1871663"/>
            <a:ext cx="3729038" cy="400050"/>
          </a:xfrm>
          <a:prstGeom prst="rect">
            <a:avLst/>
          </a:prstGeom>
          <a:ln>
            <a:noFill/>
          </a:ln>
        </p:spPr>
        <p:txBody>
          <a:bodyPr>
            <a:spAutoFit/>
          </a:bodyPr>
          <a:lstStyle/>
          <a:p>
            <a:pPr marL="55563" lvl="1" algn="ctr">
              <a:spcBef>
                <a:spcPct val="80000"/>
              </a:spcBef>
              <a:buClr>
                <a:srgbClr val="FF0000"/>
              </a:buClr>
              <a:buSzPct val="120000"/>
              <a:defRPr/>
            </a:pPr>
            <a:r>
              <a:rPr lang="en-US" sz="2000" b="1" kern="0" dirty="0">
                <a:solidFill>
                  <a:srgbClr val="000000"/>
                </a:solidFill>
                <a:latin typeface="Arial"/>
              </a:rPr>
              <a:t>Keep on your port (left) side</a:t>
            </a:r>
          </a:p>
        </p:txBody>
      </p:sp>
    </p:spTree>
    <p:extLst>
      <p:ext uri="{BB962C8B-B14F-4D97-AF65-F5344CB8AC3E}">
        <p14:creationId xmlns:p14="http://schemas.microsoft.com/office/powerpoint/2010/main" val="1563192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595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595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59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8" grpId="0"/>
      <p:bldP spid="12"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itle 4"/>
          <p:cNvSpPr>
            <a:spLocks noGrp="1"/>
          </p:cNvSpPr>
          <p:nvPr>
            <p:ph type="title"/>
          </p:nvPr>
        </p:nvSpPr>
        <p:spPr/>
        <p:txBody>
          <a:bodyPr/>
          <a:lstStyle/>
          <a:p>
            <a:r>
              <a:rPr lang="en-US" dirty="0"/>
              <a:t>U.S. Aids to Navigation System</a:t>
            </a:r>
          </a:p>
        </p:txBody>
      </p:sp>
      <p:sp>
        <p:nvSpPr>
          <p:cNvPr id="131075" name="Text Placeholder 5"/>
          <p:cNvSpPr>
            <a:spLocks noGrp="1"/>
          </p:cNvSpPr>
          <p:nvPr>
            <p:ph type="body" idx="1"/>
          </p:nvPr>
        </p:nvSpPr>
        <p:spPr>
          <a:xfrm>
            <a:off x="457200" y="1535113"/>
            <a:ext cx="4953000" cy="827087"/>
          </a:xfrm>
        </p:spPr>
        <p:txBody>
          <a:bodyPr/>
          <a:lstStyle/>
          <a:p>
            <a:r>
              <a:rPr lang="en-US" dirty="0">
                <a:latin typeface="Arial" charset="0"/>
                <a:cs typeface="Arial" charset="0"/>
              </a:rPr>
              <a:t>Western Rivers System Marker</a:t>
            </a:r>
          </a:p>
        </p:txBody>
      </p:sp>
      <p:pic>
        <p:nvPicPr>
          <p:cNvPr id="126980" name="Picture 6" descr="C:\DOCUME~1\bbullock\LOCALS~1\Temp\VMwareDnD\16850328\buoy_daymark_western_rivers_system.jpg"/>
          <p:cNvPicPr>
            <a:picLocks noGrp="1" noChangeAspect="1" noChangeArrowheads="1"/>
          </p:cNvPicPr>
          <p:nvPr>
            <p:ph sz="half" idx="2"/>
          </p:nvPr>
        </p:nvPicPr>
        <p:blipFill>
          <a:blip r:embed="rId3"/>
          <a:srcRect/>
          <a:stretch>
            <a:fillRect/>
          </a:stretch>
        </p:blipFill>
        <p:spPr>
          <a:xfrm>
            <a:off x="1627188" y="2362200"/>
            <a:ext cx="2259012" cy="3763963"/>
          </a:xfrm>
          <a:noFill/>
        </p:spPr>
      </p:pic>
      <p:sp>
        <p:nvSpPr>
          <p:cNvPr id="126981" name="Content Placeholder 10"/>
          <p:cNvSpPr>
            <a:spLocks noGrp="1"/>
          </p:cNvSpPr>
          <p:nvPr>
            <p:ph sz="quarter" idx="4"/>
          </p:nvPr>
        </p:nvSpPr>
        <p:spPr>
          <a:xfrm>
            <a:off x="4267200" y="3733800"/>
            <a:ext cx="4041775" cy="762000"/>
          </a:xfrm>
        </p:spPr>
        <p:txBody>
          <a:bodyPr/>
          <a:lstStyle/>
          <a:p>
            <a:pPr marL="0" algn="ctr">
              <a:buNone/>
            </a:pPr>
            <a:r>
              <a:rPr lang="en-US" sz="2000" dirty="0">
                <a:solidFill>
                  <a:srgbClr val="000000"/>
                </a:solidFill>
                <a:latin typeface="Arial" charset="0"/>
                <a:cs typeface="Arial" charset="0"/>
              </a:rPr>
              <a:t>Indicates 73.5 miles from the river</a:t>
            </a:r>
            <a:r>
              <a:rPr lang="en-US" sz="2000" b="0" dirty="0"/>
              <a:t>’</a:t>
            </a:r>
            <a:r>
              <a:rPr lang="en-US" sz="2000" dirty="0">
                <a:solidFill>
                  <a:srgbClr val="000000"/>
                </a:solidFill>
                <a:latin typeface="Arial" charset="0"/>
                <a:cs typeface="Arial" charset="0"/>
              </a:rPr>
              <a:t>s mouth</a:t>
            </a:r>
          </a:p>
        </p:txBody>
      </p:sp>
    </p:spTree>
    <p:extLst>
      <p:ext uri="{BB962C8B-B14F-4D97-AF65-F5344CB8AC3E}">
        <p14:creationId xmlns:p14="http://schemas.microsoft.com/office/powerpoint/2010/main" val="2332295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698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698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81" grpId="0" build="p"/>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itle 5"/>
          <p:cNvSpPr>
            <a:spLocks noGrp="1"/>
          </p:cNvSpPr>
          <p:nvPr>
            <p:ph type="title"/>
          </p:nvPr>
        </p:nvSpPr>
        <p:spPr/>
        <p:txBody>
          <a:bodyPr/>
          <a:lstStyle/>
          <a:p>
            <a:r>
              <a:rPr lang="en-US" dirty="0"/>
              <a:t>U.S. Aids to Navigation System</a:t>
            </a:r>
          </a:p>
        </p:txBody>
      </p:sp>
      <p:sp>
        <p:nvSpPr>
          <p:cNvPr id="132099" name="Text Placeholder 6"/>
          <p:cNvSpPr>
            <a:spLocks noGrp="1"/>
          </p:cNvSpPr>
          <p:nvPr>
            <p:ph type="body" idx="1"/>
          </p:nvPr>
        </p:nvSpPr>
        <p:spPr/>
        <p:txBody>
          <a:bodyPr/>
          <a:lstStyle/>
          <a:p>
            <a:r>
              <a:rPr lang="en-US" dirty="0">
                <a:latin typeface="Arial" charset="0"/>
                <a:cs typeface="Arial" charset="0"/>
              </a:rPr>
              <a:t>Non-Lateral Markers</a:t>
            </a:r>
          </a:p>
        </p:txBody>
      </p:sp>
      <p:sp>
        <p:nvSpPr>
          <p:cNvPr id="128004" name="Rectangle 3"/>
          <p:cNvSpPr txBox="1">
            <a:spLocks noChangeArrowheads="1"/>
          </p:cNvSpPr>
          <p:nvPr/>
        </p:nvSpPr>
        <p:spPr bwMode="auto">
          <a:xfrm>
            <a:off x="1066800" y="2209800"/>
            <a:ext cx="2819400" cy="536575"/>
          </a:xfrm>
          <a:prstGeom prst="rect">
            <a:avLst/>
          </a:prstGeom>
          <a:noFill/>
          <a:ln w="9525">
            <a:noFill/>
            <a:miter lim="800000"/>
            <a:headEnd/>
            <a:tailEnd/>
          </a:ln>
        </p:spPr>
        <p:txBody>
          <a:bodyPr anchor="ctr"/>
          <a:lstStyle/>
          <a:p>
            <a:pPr algn="ctr">
              <a:buClr>
                <a:srgbClr val="0070C0"/>
              </a:buClr>
              <a:buSzPct val="100000"/>
              <a:buFont typeface="Wingdings" pitchFamily="2" charset="2"/>
              <a:buNone/>
            </a:pPr>
            <a:r>
              <a:rPr lang="en-US" sz="2000" b="1" dirty="0">
                <a:solidFill>
                  <a:srgbClr val="000000"/>
                </a:solidFill>
                <a:cs typeface="Arial" charset="0"/>
              </a:rPr>
              <a:t>Information</a:t>
            </a:r>
          </a:p>
        </p:txBody>
      </p:sp>
      <p:sp>
        <p:nvSpPr>
          <p:cNvPr id="128005" name="Rectangle 3"/>
          <p:cNvSpPr txBox="1">
            <a:spLocks noChangeArrowheads="1"/>
          </p:cNvSpPr>
          <p:nvPr/>
        </p:nvSpPr>
        <p:spPr bwMode="auto">
          <a:xfrm>
            <a:off x="5410200" y="2209800"/>
            <a:ext cx="2819400" cy="536575"/>
          </a:xfrm>
          <a:prstGeom prst="rect">
            <a:avLst/>
          </a:prstGeom>
          <a:noFill/>
          <a:ln w="9525">
            <a:noFill/>
            <a:miter lim="800000"/>
            <a:headEnd/>
            <a:tailEnd/>
          </a:ln>
        </p:spPr>
        <p:txBody>
          <a:bodyPr anchor="ctr"/>
          <a:lstStyle/>
          <a:p>
            <a:pPr algn="ctr">
              <a:buClr>
                <a:srgbClr val="0070C0"/>
              </a:buClr>
              <a:buSzPct val="100000"/>
              <a:buFont typeface="Wingdings" pitchFamily="2" charset="2"/>
              <a:buNone/>
            </a:pPr>
            <a:r>
              <a:rPr lang="en-US" sz="2000" b="1" dirty="0">
                <a:solidFill>
                  <a:srgbClr val="000000"/>
                </a:solidFill>
                <a:cs typeface="Arial" charset="0"/>
              </a:rPr>
              <a:t>Danger Area</a:t>
            </a:r>
          </a:p>
        </p:txBody>
      </p:sp>
      <p:pic>
        <p:nvPicPr>
          <p:cNvPr id="128006" name="Picture 5" descr="buoy_non-lateral_information.jpg"/>
          <p:cNvPicPr>
            <a:picLocks noChangeAspect="1"/>
          </p:cNvPicPr>
          <p:nvPr/>
        </p:nvPicPr>
        <p:blipFill>
          <a:blip r:embed="rId3"/>
          <a:srcRect/>
          <a:stretch>
            <a:fillRect/>
          </a:stretch>
        </p:blipFill>
        <p:spPr bwMode="auto">
          <a:xfrm>
            <a:off x="1355725" y="2693988"/>
            <a:ext cx="2201863" cy="3173412"/>
          </a:xfrm>
          <a:prstGeom prst="rect">
            <a:avLst/>
          </a:prstGeom>
          <a:noFill/>
          <a:ln w="9525">
            <a:noFill/>
            <a:miter lim="800000"/>
            <a:headEnd/>
            <a:tailEnd/>
          </a:ln>
        </p:spPr>
      </p:pic>
      <p:pic>
        <p:nvPicPr>
          <p:cNvPr id="128007" name="Picture 7" descr="buoy_non-lateral_danger.jpg"/>
          <p:cNvPicPr>
            <a:picLocks noChangeAspect="1"/>
          </p:cNvPicPr>
          <p:nvPr/>
        </p:nvPicPr>
        <p:blipFill>
          <a:blip r:embed="rId4"/>
          <a:srcRect/>
          <a:stretch>
            <a:fillRect/>
          </a:stretch>
        </p:blipFill>
        <p:spPr bwMode="auto">
          <a:xfrm>
            <a:off x="5715000" y="2667000"/>
            <a:ext cx="2209800" cy="3200400"/>
          </a:xfrm>
          <a:prstGeom prst="rect">
            <a:avLst/>
          </a:prstGeom>
          <a:noFill/>
          <a:ln w="9525">
            <a:noFill/>
            <a:miter lim="800000"/>
            <a:headEnd/>
            <a:tailEnd/>
          </a:ln>
        </p:spPr>
      </p:pic>
    </p:spTree>
    <p:extLst>
      <p:ext uri="{BB962C8B-B14F-4D97-AF65-F5344CB8AC3E}">
        <p14:creationId xmlns:p14="http://schemas.microsoft.com/office/powerpoint/2010/main" val="3572217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800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800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800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80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4" grpId="0"/>
      <p:bldP spid="128005"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itle 5"/>
          <p:cNvSpPr>
            <a:spLocks noGrp="1"/>
          </p:cNvSpPr>
          <p:nvPr>
            <p:ph type="title"/>
          </p:nvPr>
        </p:nvSpPr>
        <p:spPr/>
        <p:txBody>
          <a:bodyPr/>
          <a:lstStyle/>
          <a:p>
            <a:r>
              <a:rPr lang="en-US" dirty="0"/>
              <a:t>U.S. Aids to Navigation System</a:t>
            </a:r>
          </a:p>
        </p:txBody>
      </p:sp>
      <p:sp>
        <p:nvSpPr>
          <p:cNvPr id="133123" name="Text Placeholder 6"/>
          <p:cNvSpPr>
            <a:spLocks noGrp="1"/>
          </p:cNvSpPr>
          <p:nvPr>
            <p:ph type="body" idx="1"/>
          </p:nvPr>
        </p:nvSpPr>
        <p:spPr/>
        <p:txBody>
          <a:bodyPr/>
          <a:lstStyle/>
          <a:p>
            <a:r>
              <a:rPr lang="en-US" dirty="0">
                <a:latin typeface="Arial" charset="0"/>
                <a:cs typeface="Arial" charset="0"/>
              </a:rPr>
              <a:t>Non-Lateral Markers</a:t>
            </a:r>
          </a:p>
        </p:txBody>
      </p:sp>
      <p:pic>
        <p:nvPicPr>
          <p:cNvPr id="126980" name="Picture 5" descr="buoy_non-lateral_controlled.jpg"/>
          <p:cNvPicPr>
            <a:picLocks noChangeAspect="1"/>
          </p:cNvPicPr>
          <p:nvPr/>
        </p:nvPicPr>
        <p:blipFill>
          <a:blip r:embed="rId3"/>
          <a:srcRect/>
          <a:stretch>
            <a:fillRect/>
          </a:stretch>
        </p:blipFill>
        <p:spPr bwMode="auto">
          <a:xfrm>
            <a:off x="1371600" y="2709863"/>
            <a:ext cx="2279650" cy="3149600"/>
          </a:xfrm>
          <a:prstGeom prst="rect">
            <a:avLst/>
          </a:prstGeom>
          <a:noFill/>
          <a:ln w="9525">
            <a:noFill/>
            <a:miter lim="800000"/>
            <a:headEnd/>
            <a:tailEnd/>
          </a:ln>
        </p:spPr>
      </p:pic>
      <p:pic>
        <p:nvPicPr>
          <p:cNvPr id="129029" name="Picture 6" descr="buoy_non-lateral_exclusion.jpg"/>
          <p:cNvPicPr>
            <a:picLocks noChangeAspect="1"/>
          </p:cNvPicPr>
          <p:nvPr/>
        </p:nvPicPr>
        <p:blipFill>
          <a:blip r:embed="rId4"/>
          <a:srcRect/>
          <a:stretch>
            <a:fillRect/>
          </a:stretch>
        </p:blipFill>
        <p:spPr bwMode="auto">
          <a:xfrm>
            <a:off x="5638800" y="2667000"/>
            <a:ext cx="2289175" cy="3195638"/>
          </a:xfrm>
          <a:prstGeom prst="rect">
            <a:avLst/>
          </a:prstGeom>
          <a:noFill/>
          <a:ln w="9525">
            <a:noFill/>
            <a:miter lim="800000"/>
            <a:headEnd/>
            <a:tailEnd/>
          </a:ln>
        </p:spPr>
      </p:pic>
      <p:sp>
        <p:nvSpPr>
          <p:cNvPr id="126982" name="Rectangle 3"/>
          <p:cNvSpPr txBox="1">
            <a:spLocks noChangeArrowheads="1"/>
          </p:cNvSpPr>
          <p:nvPr/>
        </p:nvSpPr>
        <p:spPr bwMode="auto">
          <a:xfrm>
            <a:off x="1066800" y="2209800"/>
            <a:ext cx="2819400" cy="536575"/>
          </a:xfrm>
          <a:prstGeom prst="rect">
            <a:avLst/>
          </a:prstGeom>
          <a:noFill/>
          <a:ln w="9525">
            <a:noFill/>
            <a:miter lim="800000"/>
            <a:headEnd/>
            <a:tailEnd/>
          </a:ln>
        </p:spPr>
        <p:txBody>
          <a:bodyPr anchor="ctr"/>
          <a:lstStyle/>
          <a:p>
            <a:pPr algn="ctr">
              <a:buClr>
                <a:srgbClr val="0070C0"/>
              </a:buClr>
              <a:buSzPct val="100000"/>
              <a:buFont typeface="Wingdings" pitchFamily="2" charset="2"/>
              <a:buNone/>
            </a:pPr>
            <a:r>
              <a:rPr lang="en-US" sz="2000" b="1" dirty="0">
                <a:solidFill>
                  <a:srgbClr val="000000"/>
                </a:solidFill>
                <a:cs typeface="Arial" charset="0"/>
              </a:rPr>
              <a:t>Controlled Area</a:t>
            </a:r>
          </a:p>
        </p:txBody>
      </p:sp>
      <p:sp>
        <p:nvSpPr>
          <p:cNvPr id="129031" name="Rectangle 3"/>
          <p:cNvSpPr txBox="1">
            <a:spLocks noChangeArrowheads="1"/>
          </p:cNvSpPr>
          <p:nvPr/>
        </p:nvSpPr>
        <p:spPr bwMode="auto">
          <a:xfrm>
            <a:off x="5334000" y="2209800"/>
            <a:ext cx="2819400" cy="536575"/>
          </a:xfrm>
          <a:prstGeom prst="rect">
            <a:avLst/>
          </a:prstGeom>
          <a:noFill/>
          <a:ln w="9525">
            <a:noFill/>
            <a:miter lim="800000"/>
            <a:headEnd/>
            <a:tailEnd/>
          </a:ln>
        </p:spPr>
        <p:txBody>
          <a:bodyPr anchor="ctr"/>
          <a:lstStyle/>
          <a:p>
            <a:pPr algn="ctr">
              <a:buClr>
                <a:srgbClr val="0070C0"/>
              </a:buClr>
              <a:buSzPct val="100000"/>
              <a:buFont typeface="Wingdings" pitchFamily="2" charset="2"/>
              <a:buNone/>
            </a:pPr>
            <a:r>
              <a:rPr lang="en-US" sz="2000" b="1" dirty="0">
                <a:solidFill>
                  <a:srgbClr val="000000"/>
                </a:solidFill>
                <a:cs typeface="Arial" charset="0"/>
              </a:rPr>
              <a:t>Exclusion Area</a:t>
            </a:r>
          </a:p>
        </p:txBody>
      </p:sp>
    </p:spTree>
    <p:extLst>
      <p:ext uri="{BB962C8B-B14F-4D97-AF65-F5344CB8AC3E}">
        <p14:creationId xmlns:p14="http://schemas.microsoft.com/office/powerpoint/2010/main" val="2285276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698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698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903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90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82" grpId="0"/>
      <p:bldP spid="12903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3"/>
          <p:cNvSpPr>
            <a:spLocks noGrp="1"/>
          </p:cNvSpPr>
          <p:nvPr>
            <p:ph type="title"/>
          </p:nvPr>
        </p:nvSpPr>
        <p:spPr/>
        <p:txBody>
          <a:bodyPr/>
          <a:lstStyle/>
          <a:p>
            <a:r>
              <a:rPr lang="en-US" dirty="0"/>
              <a:t>Types of Boat Hulls</a:t>
            </a:r>
          </a:p>
        </p:txBody>
      </p:sp>
      <p:sp>
        <p:nvSpPr>
          <p:cNvPr id="54275" name="Text Placeholder 4"/>
          <p:cNvSpPr>
            <a:spLocks noGrp="1"/>
          </p:cNvSpPr>
          <p:nvPr>
            <p:ph type="body" idx="1"/>
          </p:nvPr>
        </p:nvSpPr>
        <p:spPr/>
        <p:txBody>
          <a:bodyPr/>
          <a:lstStyle/>
          <a:p>
            <a:r>
              <a:rPr lang="en-US" dirty="0">
                <a:latin typeface="Arial" charset="0"/>
                <a:cs typeface="Arial" charset="0"/>
              </a:rPr>
              <a:t>How Planing Hulls Operate</a:t>
            </a:r>
          </a:p>
        </p:txBody>
      </p:sp>
      <p:sp>
        <p:nvSpPr>
          <p:cNvPr id="52228" name="Content Placeholder 5"/>
          <p:cNvSpPr>
            <a:spLocks noGrp="1"/>
          </p:cNvSpPr>
          <p:nvPr>
            <p:ph sz="half" idx="2"/>
          </p:nvPr>
        </p:nvSpPr>
        <p:spPr/>
        <p:txBody>
          <a:bodyPr/>
          <a:lstStyle/>
          <a:p>
            <a:r>
              <a:rPr lang="en-US" dirty="0">
                <a:latin typeface="Arial" charset="0"/>
                <a:cs typeface="Arial" charset="0"/>
              </a:rPr>
              <a:t>Displacement Mode</a:t>
            </a:r>
          </a:p>
        </p:txBody>
      </p:sp>
      <p:pic>
        <p:nvPicPr>
          <p:cNvPr id="52229" name="Picture 4" descr="mode_displacement.jpg"/>
          <p:cNvPicPr>
            <a:picLocks noChangeAspect="1"/>
          </p:cNvPicPr>
          <p:nvPr/>
        </p:nvPicPr>
        <p:blipFill>
          <a:blip r:embed="rId3"/>
          <a:srcRect b="905"/>
          <a:stretch>
            <a:fillRect/>
          </a:stretch>
        </p:blipFill>
        <p:spPr bwMode="auto">
          <a:xfrm>
            <a:off x="1600200" y="3276600"/>
            <a:ext cx="6119813" cy="2251075"/>
          </a:xfrm>
          <a:prstGeom prst="rect">
            <a:avLst/>
          </a:prstGeom>
          <a:noFill/>
          <a:ln w="9525">
            <a:noFill/>
            <a:miter lim="800000"/>
            <a:headEnd/>
            <a:tailEnd/>
          </a:ln>
        </p:spPr>
      </p:pic>
    </p:spTree>
    <p:extLst>
      <p:ext uri="{BB962C8B-B14F-4D97-AF65-F5344CB8AC3E}">
        <p14:creationId xmlns:p14="http://schemas.microsoft.com/office/powerpoint/2010/main" val="3237144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22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22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8" grpId="0" build="p"/>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itle 10"/>
          <p:cNvSpPr>
            <a:spLocks noGrp="1"/>
          </p:cNvSpPr>
          <p:nvPr>
            <p:ph type="title"/>
          </p:nvPr>
        </p:nvSpPr>
        <p:spPr/>
        <p:txBody>
          <a:bodyPr/>
          <a:lstStyle/>
          <a:p>
            <a:r>
              <a:rPr lang="en-US" dirty="0"/>
              <a:t>U.S. Aids to Navigation System</a:t>
            </a:r>
          </a:p>
        </p:txBody>
      </p:sp>
      <p:sp>
        <p:nvSpPr>
          <p:cNvPr id="134147" name="Text Placeholder 6"/>
          <p:cNvSpPr>
            <a:spLocks noGrp="1"/>
          </p:cNvSpPr>
          <p:nvPr>
            <p:ph type="body" idx="1"/>
          </p:nvPr>
        </p:nvSpPr>
        <p:spPr/>
        <p:txBody>
          <a:bodyPr/>
          <a:lstStyle/>
          <a:p>
            <a:r>
              <a:rPr lang="en-US" dirty="0">
                <a:latin typeface="Arial" charset="0"/>
                <a:cs typeface="Arial" charset="0"/>
              </a:rPr>
              <a:t>Other Non-Lateral Markers</a:t>
            </a:r>
          </a:p>
        </p:txBody>
      </p:sp>
      <p:pic>
        <p:nvPicPr>
          <p:cNvPr id="130052" name="Picture 7" descr="buoy_obstruction_black_stripe.jpg"/>
          <p:cNvPicPr>
            <a:picLocks noChangeAspect="1"/>
          </p:cNvPicPr>
          <p:nvPr/>
        </p:nvPicPr>
        <p:blipFill>
          <a:blip r:embed="rId3"/>
          <a:srcRect/>
          <a:stretch>
            <a:fillRect/>
          </a:stretch>
        </p:blipFill>
        <p:spPr bwMode="auto">
          <a:xfrm>
            <a:off x="6511925" y="3124200"/>
            <a:ext cx="1870075" cy="2613025"/>
          </a:xfrm>
          <a:prstGeom prst="rect">
            <a:avLst/>
          </a:prstGeom>
          <a:noFill/>
          <a:ln w="9525">
            <a:noFill/>
            <a:miter lim="800000"/>
            <a:headEnd/>
            <a:tailEnd/>
          </a:ln>
        </p:spPr>
      </p:pic>
      <p:pic>
        <p:nvPicPr>
          <p:cNvPr id="130053" name="Picture 8" descr="buoy_safe_water_lighted.jpg"/>
          <p:cNvPicPr>
            <a:picLocks noChangeAspect="1"/>
          </p:cNvPicPr>
          <p:nvPr/>
        </p:nvPicPr>
        <p:blipFill>
          <a:blip r:embed="rId4"/>
          <a:srcRect/>
          <a:stretch>
            <a:fillRect/>
          </a:stretch>
        </p:blipFill>
        <p:spPr bwMode="auto">
          <a:xfrm>
            <a:off x="2625725" y="3124200"/>
            <a:ext cx="1600200" cy="2667000"/>
          </a:xfrm>
          <a:prstGeom prst="rect">
            <a:avLst/>
          </a:prstGeom>
          <a:noFill/>
          <a:ln w="9525">
            <a:noFill/>
            <a:miter lim="800000"/>
            <a:headEnd/>
            <a:tailEnd/>
          </a:ln>
        </p:spPr>
      </p:pic>
      <p:pic>
        <p:nvPicPr>
          <p:cNvPr id="130054" name="Picture 9" descr="buoy_safe_water_red_stripe.jpg"/>
          <p:cNvPicPr>
            <a:picLocks noChangeAspect="1"/>
          </p:cNvPicPr>
          <p:nvPr/>
        </p:nvPicPr>
        <p:blipFill>
          <a:blip r:embed="rId5"/>
          <a:srcRect/>
          <a:stretch>
            <a:fillRect/>
          </a:stretch>
        </p:blipFill>
        <p:spPr bwMode="auto">
          <a:xfrm>
            <a:off x="746125" y="3124200"/>
            <a:ext cx="1778000" cy="2667000"/>
          </a:xfrm>
          <a:prstGeom prst="rect">
            <a:avLst/>
          </a:prstGeom>
          <a:noFill/>
          <a:ln w="9525">
            <a:noFill/>
            <a:miter lim="800000"/>
            <a:headEnd/>
            <a:tailEnd/>
          </a:ln>
        </p:spPr>
      </p:pic>
      <p:sp>
        <p:nvSpPr>
          <p:cNvPr id="130055" name="Rectangle 3"/>
          <p:cNvSpPr txBox="1">
            <a:spLocks noChangeArrowheads="1"/>
          </p:cNvSpPr>
          <p:nvPr/>
        </p:nvSpPr>
        <p:spPr bwMode="auto">
          <a:xfrm>
            <a:off x="1066800" y="2514600"/>
            <a:ext cx="2819400" cy="536575"/>
          </a:xfrm>
          <a:prstGeom prst="rect">
            <a:avLst/>
          </a:prstGeom>
          <a:noFill/>
          <a:ln w="9525">
            <a:noFill/>
            <a:miter lim="800000"/>
            <a:headEnd/>
            <a:tailEnd/>
          </a:ln>
        </p:spPr>
        <p:txBody>
          <a:bodyPr anchor="ctr"/>
          <a:lstStyle/>
          <a:p>
            <a:pPr algn="ctr">
              <a:buClr>
                <a:srgbClr val="0070C0"/>
              </a:buClr>
              <a:buSzPct val="100000"/>
              <a:buFont typeface="Wingdings" pitchFamily="2" charset="2"/>
              <a:buNone/>
            </a:pPr>
            <a:r>
              <a:rPr lang="en-US" sz="2000" b="1" dirty="0">
                <a:solidFill>
                  <a:srgbClr val="000000"/>
                </a:solidFill>
                <a:cs typeface="Arial" charset="0"/>
              </a:rPr>
              <a:t>Safe Water Markers</a:t>
            </a:r>
          </a:p>
        </p:txBody>
      </p:sp>
      <p:sp>
        <p:nvSpPr>
          <p:cNvPr id="130056" name="Rectangle 3"/>
          <p:cNvSpPr txBox="1">
            <a:spLocks noChangeArrowheads="1"/>
          </p:cNvSpPr>
          <p:nvPr/>
        </p:nvSpPr>
        <p:spPr bwMode="auto">
          <a:xfrm>
            <a:off x="6019800" y="2514600"/>
            <a:ext cx="2819400" cy="536575"/>
          </a:xfrm>
          <a:prstGeom prst="rect">
            <a:avLst/>
          </a:prstGeom>
          <a:noFill/>
          <a:ln w="9525">
            <a:noFill/>
            <a:miter lim="800000"/>
            <a:headEnd/>
            <a:tailEnd/>
          </a:ln>
        </p:spPr>
        <p:txBody>
          <a:bodyPr anchor="ctr"/>
          <a:lstStyle/>
          <a:p>
            <a:pPr algn="ctr">
              <a:buClr>
                <a:srgbClr val="0070C0"/>
              </a:buClr>
              <a:buSzPct val="100000"/>
            </a:pPr>
            <a:r>
              <a:rPr lang="en-US" sz="2000" b="1" dirty="0">
                <a:solidFill>
                  <a:srgbClr val="000000"/>
                </a:solidFill>
                <a:cs typeface="Arial" charset="0"/>
              </a:rPr>
              <a:t>Inland Waters Obstruction Marker</a:t>
            </a:r>
          </a:p>
        </p:txBody>
      </p:sp>
    </p:spTree>
    <p:extLst>
      <p:ext uri="{BB962C8B-B14F-4D97-AF65-F5344CB8AC3E}">
        <p14:creationId xmlns:p14="http://schemas.microsoft.com/office/powerpoint/2010/main" val="1502130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005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005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005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005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0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55" grpId="0"/>
      <p:bldP spid="130056"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itle 1"/>
          <p:cNvSpPr>
            <a:spLocks noGrp="1"/>
          </p:cNvSpPr>
          <p:nvPr>
            <p:ph type="title"/>
          </p:nvPr>
        </p:nvSpPr>
        <p:spPr/>
        <p:txBody>
          <a:bodyPr/>
          <a:lstStyle/>
          <a:p>
            <a:r>
              <a:rPr lang="en-US" dirty="0"/>
              <a:t>U.S. Aids to Navigation System</a:t>
            </a:r>
          </a:p>
        </p:txBody>
      </p:sp>
      <p:sp>
        <p:nvSpPr>
          <p:cNvPr id="135171" name="Text Placeholder 8"/>
          <p:cNvSpPr>
            <a:spLocks noGrp="1"/>
          </p:cNvSpPr>
          <p:nvPr>
            <p:ph type="body" idx="1"/>
          </p:nvPr>
        </p:nvSpPr>
        <p:spPr/>
        <p:txBody>
          <a:bodyPr/>
          <a:lstStyle/>
          <a:p>
            <a:r>
              <a:rPr lang="en-US" dirty="0">
                <a:latin typeface="Arial" charset="0"/>
                <a:cs typeface="Arial" charset="0"/>
              </a:rPr>
              <a:t>Other Non-Lateral Markers</a:t>
            </a:r>
          </a:p>
        </p:txBody>
      </p:sp>
      <p:pic>
        <p:nvPicPr>
          <p:cNvPr id="129028" name="Content Placeholder 8" descr="buoy_mooring_sphere.jpg"/>
          <p:cNvPicPr>
            <a:picLocks noChangeAspect="1"/>
          </p:cNvPicPr>
          <p:nvPr/>
        </p:nvPicPr>
        <p:blipFill>
          <a:blip r:embed="rId3"/>
          <a:srcRect/>
          <a:stretch>
            <a:fillRect/>
          </a:stretch>
        </p:blipFill>
        <p:spPr bwMode="auto">
          <a:xfrm>
            <a:off x="5029200" y="2974975"/>
            <a:ext cx="2057400" cy="3082925"/>
          </a:xfrm>
          <a:prstGeom prst="rect">
            <a:avLst/>
          </a:prstGeom>
          <a:noFill/>
          <a:ln w="9525">
            <a:noFill/>
            <a:miter lim="800000"/>
            <a:headEnd/>
            <a:tailEnd/>
          </a:ln>
        </p:spPr>
      </p:pic>
      <p:pic>
        <p:nvPicPr>
          <p:cNvPr id="129029" name="Picture 5" descr="buoy_mooring_can.jpg"/>
          <p:cNvPicPr>
            <a:picLocks noChangeAspect="1"/>
          </p:cNvPicPr>
          <p:nvPr/>
        </p:nvPicPr>
        <p:blipFill>
          <a:blip r:embed="rId4"/>
          <a:srcRect/>
          <a:stretch>
            <a:fillRect/>
          </a:stretch>
        </p:blipFill>
        <p:spPr bwMode="auto">
          <a:xfrm>
            <a:off x="2100263" y="2974975"/>
            <a:ext cx="2090737" cy="3136900"/>
          </a:xfrm>
          <a:prstGeom prst="rect">
            <a:avLst/>
          </a:prstGeom>
          <a:noFill/>
          <a:ln w="9525">
            <a:noFill/>
            <a:miter lim="800000"/>
            <a:headEnd/>
            <a:tailEnd/>
          </a:ln>
        </p:spPr>
      </p:pic>
      <p:sp>
        <p:nvSpPr>
          <p:cNvPr id="129030" name="Rectangle 3"/>
          <p:cNvSpPr txBox="1">
            <a:spLocks noChangeArrowheads="1"/>
          </p:cNvSpPr>
          <p:nvPr/>
        </p:nvSpPr>
        <p:spPr bwMode="auto">
          <a:xfrm>
            <a:off x="3124200" y="2362200"/>
            <a:ext cx="2819400" cy="536575"/>
          </a:xfrm>
          <a:prstGeom prst="rect">
            <a:avLst/>
          </a:prstGeom>
          <a:noFill/>
          <a:ln w="9525">
            <a:noFill/>
            <a:miter lim="800000"/>
            <a:headEnd/>
            <a:tailEnd/>
          </a:ln>
        </p:spPr>
        <p:txBody>
          <a:bodyPr anchor="ctr"/>
          <a:lstStyle/>
          <a:p>
            <a:pPr algn="ctr">
              <a:buClr>
                <a:srgbClr val="0070C0"/>
              </a:buClr>
              <a:buSzPct val="100000"/>
              <a:buFont typeface="Wingdings" pitchFamily="2" charset="2"/>
              <a:buNone/>
            </a:pPr>
            <a:r>
              <a:rPr lang="en-US" sz="2000" b="1" dirty="0">
                <a:solidFill>
                  <a:srgbClr val="000000"/>
                </a:solidFill>
                <a:cs typeface="Arial" charset="0"/>
              </a:rPr>
              <a:t>Mooring Buoys</a:t>
            </a:r>
          </a:p>
        </p:txBody>
      </p:sp>
    </p:spTree>
    <p:extLst>
      <p:ext uri="{BB962C8B-B14F-4D97-AF65-F5344CB8AC3E}">
        <p14:creationId xmlns:p14="http://schemas.microsoft.com/office/powerpoint/2010/main" val="2808825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90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903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9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30"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3">
            <a:extLst>
              <a:ext uri="{FF2B5EF4-FFF2-40B4-BE49-F238E27FC236}">
                <a16:creationId xmlns:a16="http://schemas.microsoft.com/office/drawing/2014/main" id="{F0F1A3A9-35F5-E644-BC01-BBB163B34D4C}"/>
              </a:ext>
            </a:extLst>
          </p:cNvPr>
          <p:cNvSpPr>
            <a:spLocks noGrp="1" noChangeArrowheads="1"/>
          </p:cNvSpPr>
          <p:nvPr>
            <p:ph type="body" idx="1"/>
          </p:nvPr>
        </p:nvSpPr>
        <p:spPr>
          <a:xfrm>
            <a:off x="457200" y="1371600"/>
            <a:ext cx="8229600" cy="639763"/>
          </a:xfrm>
        </p:spPr>
        <p:txBody>
          <a:bodyPr/>
          <a:lstStyle/>
          <a:p>
            <a:pPr>
              <a:spcBef>
                <a:spcPct val="75000"/>
              </a:spcBef>
            </a:pPr>
            <a:r>
              <a:rPr lang="en-US" altLang="en-US" dirty="0"/>
              <a:t>Special Markers—Yellow Can Buoys</a:t>
            </a:r>
          </a:p>
        </p:txBody>
      </p:sp>
      <p:sp>
        <p:nvSpPr>
          <p:cNvPr id="8" name="Content Placeholder 7">
            <a:extLst>
              <a:ext uri="{FF2B5EF4-FFF2-40B4-BE49-F238E27FC236}">
                <a16:creationId xmlns:a16="http://schemas.microsoft.com/office/drawing/2014/main" id="{C616B004-61FE-E14D-9112-C8FF41B48F89}"/>
              </a:ext>
            </a:extLst>
          </p:cNvPr>
          <p:cNvSpPr>
            <a:spLocks noGrp="1"/>
          </p:cNvSpPr>
          <p:nvPr>
            <p:ph sz="half" idx="2"/>
          </p:nvPr>
        </p:nvSpPr>
        <p:spPr>
          <a:xfrm>
            <a:off x="457200" y="2011363"/>
            <a:ext cx="8229600" cy="3951287"/>
          </a:xfrm>
        </p:spPr>
        <p:txBody>
          <a:bodyPr/>
          <a:lstStyle/>
          <a:p>
            <a:pPr>
              <a:spcBef>
                <a:spcPct val="75000"/>
              </a:spcBef>
              <a:defRPr/>
            </a:pPr>
            <a:r>
              <a:rPr lang="en-US" sz="2200" dirty="0"/>
              <a:t>Found on Lake Erie, west of </a:t>
            </a:r>
            <a:br>
              <a:rPr lang="en-US" sz="2200" dirty="0"/>
            </a:br>
            <a:r>
              <a:rPr lang="en-US" sz="2200" dirty="0"/>
              <a:t>Port Clinton, at the Erie Proving </a:t>
            </a:r>
            <a:br>
              <a:rPr lang="en-US" sz="2200" dirty="0"/>
            </a:br>
            <a:r>
              <a:rPr lang="en-US" sz="2200" dirty="0"/>
              <a:t>Grounds/Camp Perry Firing Range.</a:t>
            </a:r>
          </a:p>
          <a:p>
            <a:pPr marL="623888" indent="-290513">
              <a:spcBef>
                <a:spcPct val="75000"/>
              </a:spcBef>
              <a:buClr>
                <a:schemeClr val="tx1"/>
              </a:buClr>
              <a:buFont typeface="Arial" pitchFamily="34" charset="0"/>
              <a:buChar char="•"/>
              <a:defRPr/>
            </a:pPr>
            <a:r>
              <a:rPr lang="en-US" sz="2200" dirty="0"/>
              <a:t>Firing Range 2 is marked by 12 yellow </a:t>
            </a:r>
            <a:br>
              <a:rPr lang="en-US" sz="2200" dirty="0"/>
            </a:br>
            <a:r>
              <a:rPr lang="en-US" sz="2200" dirty="0"/>
              <a:t>can buoys with the letters A–L. </a:t>
            </a:r>
          </a:p>
          <a:p>
            <a:pPr marL="623888" indent="-290513">
              <a:spcBef>
                <a:spcPct val="75000"/>
              </a:spcBef>
              <a:buClr>
                <a:schemeClr val="tx1"/>
              </a:buClr>
              <a:buFont typeface="Arial" pitchFamily="34" charset="0"/>
              <a:buChar char="•"/>
              <a:defRPr/>
            </a:pPr>
            <a:r>
              <a:rPr lang="en-US" sz="2200" dirty="0"/>
              <a:t>Firing Range 1 is marked by danger </a:t>
            </a:r>
            <a:br>
              <a:rPr lang="en-US" sz="2200" dirty="0"/>
            </a:br>
            <a:r>
              <a:rPr lang="en-US" sz="2200" dirty="0"/>
              <a:t>buoys, which are white with orange diamonds. </a:t>
            </a:r>
          </a:p>
          <a:p>
            <a:pPr>
              <a:spcBef>
                <a:spcPct val="75000"/>
              </a:spcBef>
              <a:defRPr/>
            </a:pPr>
            <a:r>
              <a:rPr lang="en-US" sz="2200" dirty="0"/>
              <a:t>Yellow cans also mark the border between Canada and the U.S.</a:t>
            </a:r>
          </a:p>
        </p:txBody>
      </p:sp>
      <p:pic>
        <p:nvPicPr>
          <p:cNvPr id="143364" name="Picture 4" descr="Buoy_yellow_can.jpg">
            <a:extLst>
              <a:ext uri="{FF2B5EF4-FFF2-40B4-BE49-F238E27FC236}">
                <a16:creationId xmlns:a16="http://schemas.microsoft.com/office/drawing/2014/main" id="{2533ADA4-C44C-CC41-AB2C-7AF3834D7F5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1854200"/>
            <a:ext cx="1795463"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65" name="Title 10">
            <a:extLst>
              <a:ext uri="{FF2B5EF4-FFF2-40B4-BE49-F238E27FC236}">
                <a16:creationId xmlns:a16="http://schemas.microsoft.com/office/drawing/2014/main" id="{2BA5EA29-C9E6-7C42-A338-5FC605915818}"/>
              </a:ext>
            </a:extLst>
          </p:cNvPr>
          <p:cNvSpPr>
            <a:spLocks noGrp="1"/>
          </p:cNvSpPr>
          <p:nvPr>
            <p:ph type="title"/>
          </p:nvPr>
        </p:nvSpPr>
        <p:spPr/>
        <p:txBody>
          <a:bodyPr/>
          <a:lstStyle/>
          <a:p>
            <a:r>
              <a:rPr lang="en-US" altLang="en-US" dirty="0"/>
              <a:t>U.S. Aids to Navigation System</a:t>
            </a:r>
          </a:p>
        </p:txBody>
      </p:sp>
    </p:spTree>
    <p:extLst>
      <p:ext uri="{BB962C8B-B14F-4D97-AF65-F5344CB8AC3E}">
        <p14:creationId xmlns:p14="http://schemas.microsoft.com/office/powerpoint/2010/main" val="15265826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00D9B-75B8-0447-BFD1-0AC785561761}"/>
              </a:ext>
            </a:extLst>
          </p:cNvPr>
          <p:cNvSpPr>
            <a:spLocks noGrp="1"/>
          </p:cNvSpPr>
          <p:nvPr>
            <p:ph type="title"/>
          </p:nvPr>
        </p:nvSpPr>
        <p:spPr/>
        <p:txBody>
          <a:bodyPr/>
          <a:lstStyle/>
          <a:p>
            <a:r>
              <a:rPr lang="en-US" dirty="0"/>
              <a:t>Anchoring</a:t>
            </a:r>
          </a:p>
        </p:txBody>
      </p:sp>
      <p:sp>
        <p:nvSpPr>
          <p:cNvPr id="4" name="Content Placeholder 3">
            <a:extLst>
              <a:ext uri="{FF2B5EF4-FFF2-40B4-BE49-F238E27FC236}">
                <a16:creationId xmlns:a16="http://schemas.microsoft.com/office/drawing/2014/main" id="{977ECA85-34C4-954C-B2C7-98611D614321}"/>
              </a:ext>
            </a:extLst>
          </p:cNvPr>
          <p:cNvSpPr>
            <a:spLocks noGrp="1"/>
          </p:cNvSpPr>
          <p:nvPr>
            <p:ph sz="half" idx="2"/>
          </p:nvPr>
        </p:nvSpPr>
        <p:spPr>
          <a:xfrm>
            <a:off x="457200" y="1676400"/>
            <a:ext cx="8229600" cy="3951288"/>
          </a:xfrm>
        </p:spPr>
        <p:txBody>
          <a:bodyPr/>
          <a:lstStyle/>
          <a:p>
            <a:pPr marL="0" indent="0">
              <a:buNone/>
            </a:pPr>
            <a:r>
              <a:rPr lang="en-US" dirty="0"/>
              <a:t>Even though anchors are used most often by recreational boaters to “park” their boats while swimming or fishing, anchors are also critical equipment in times of emergency. Anchoring may be a safety measure if your boat becomes disabled.</a:t>
            </a:r>
          </a:p>
          <a:p>
            <a:endParaRPr lang="en-US" dirty="0"/>
          </a:p>
        </p:txBody>
      </p:sp>
    </p:spTree>
    <p:extLst>
      <p:ext uri="{BB962C8B-B14F-4D97-AF65-F5344CB8AC3E}">
        <p14:creationId xmlns:p14="http://schemas.microsoft.com/office/powerpoint/2010/main" val="425177263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74588-B320-8B40-8035-E3EB8ED99F00}"/>
              </a:ext>
            </a:extLst>
          </p:cNvPr>
          <p:cNvSpPr>
            <a:spLocks noGrp="1"/>
          </p:cNvSpPr>
          <p:nvPr>
            <p:ph type="title"/>
          </p:nvPr>
        </p:nvSpPr>
        <p:spPr>
          <a:xfrm>
            <a:off x="457200" y="145257"/>
            <a:ext cx="8229600" cy="1143000"/>
          </a:xfrm>
        </p:spPr>
        <p:txBody>
          <a:bodyPr/>
          <a:lstStyle/>
          <a:p>
            <a:r>
              <a:rPr lang="en-US" dirty="0"/>
              <a:t>Anchoring</a:t>
            </a:r>
          </a:p>
        </p:txBody>
      </p:sp>
      <p:sp>
        <p:nvSpPr>
          <p:cNvPr id="3" name="Text Placeholder 2">
            <a:extLst>
              <a:ext uri="{FF2B5EF4-FFF2-40B4-BE49-F238E27FC236}">
                <a16:creationId xmlns:a16="http://schemas.microsoft.com/office/drawing/2014/main" id="{0102EAE0-5B49-3A4C-9C68-A5EA48AB4BB5}"/>
              </a:ext>
            </a:extLst>
          </p:cNvPr>
          <p:cNvSpPr>
            <a:spLocks noGrp="1"/>
          </p:cNvSpPr>
          <p:nvPr>
            <p:ph type="body" idx="1"/>
          </p:nvPr>
        </p:nvSpPr>
        <p:spPr>
          <a:xfrm>
            <a:off x="457200" y="1417638"/>
            <a:ext cx="8229600" cy="639762"/>
          </a:xfrm>
        </p:spPr>
        <p:txBody>
          <a:bodyPr/>
          <a:lstStyle/>
          <a:p>
            <a:r>
              <a:rPr lang="en-US" dirty="0"/>
              <a:t>Choose an anchor that fits your boat and the boating conditions.</a:t>
            </a:r>
          </a:p>
          <a:p>
            <a:endParaRPr lang="en-US" dirty="0"/>
          </a:p>
        </p:txBody>
      </p:sp>
      <p:sp>
        <p:nvSpPr>
          <p:cNvPr id="4" name="Content Placeholder 3">
            <a:extLst>
              <a:ext uri="{FF2B5EF4-FFF2-40B4-BE49-F238E27FC236}">
                <a16:creationId xmlns:a16="http://schemas.microsoft.com/office/drawing/2014/main" id="{56554DB6-4A29-DD49-AE31-CEA07FE5E97E}"/>
              </a:ext>
            </a:extLst>
          </p:cNvPr>
          <p:cNvSpPr>
            <a:spLocks noGrp="1"/>
          </p:cNvSpPr>
          <p:nvPr>
            <p:ph sz="half" idx="2"/>
          </p:nvPr>
        </p:nvSpPr>
        <p:spPr>
          <a:xfrm>
            <a:off x="3124200" y="1676400"/>
            <a:ext cx="6311811" cy="4481040"/>
          </a:xfrm>
        </p:spPr>
        <p:txBody>
          <a:bodyPr/>
          <a:lstStyle/>
          <a:p>
            <a:r>
              <a:rPr lang="en-US" dirty="0"/>
              <a:t>Plow-Style Anchor</a:t>
            </a:r>
          </a:p>
          <a:p>
            <a:pPr marL="457200" lvl="1" indent="0" eaLnBrk="1" hangingPunct="1">
              <a:buNone/>
            </a:pPr>
            <a:r>
              <a:rPr lang="en-US" dirty="0">
                <a:latin typeface="Arial" charset="0"/>
                <a:cs typeface="Arial" charset="0"/>
              </a:rPr>
              <a:t>Good for most boats and gets its holding power by plowing into bottom sediments.</a:t>
            </a:r>
          </a:p>
          <a:p>
            <a:r>
              <a:rPr lang="en-US" dirty="0"/>
              <a:t>Fluke-Style Anchor</a:t>
            </a:r>
          </a:p>
          <a:p>
            <a:pPr marL="457200" lvl="1" indent="0" eaLnBrk="1" hangingPunct="1">
              <a:buNone/>
            </a:pPr>
            <a:r>
              <a:rPr lang="en-US" dirty="0">
                <a:latin typeface="Arial" charset="0"/>
                <a:cs typeface="Arial" charset="0"/>
              </a:rPr>
              <a:t>Similar to plow style but is more lightweight. It is also good for most boats and gets its holding power from its pointed flukes digging into bottom sediments.</a:t>
            </a:r>
          </a:p>
          <a:p>
            <a:endParaRPr lang="en-US" dirty="0"/>
          </a:p>
        </p:txBody>
      </p:sp>
      <p:pic>
        <p:nvPicPr>
          <p:cNvPr id="5" name="Picture 4" descr="anchors.jpg">
            <a:extLst>
              <a:ext uri="{FF2B5EF4-FFF2-40B4-BE49-F238E27FC236}">
                <a16:creationId xmlns:a16="http://schemas.microsoft.com/office/drawing/2014/main" id="{FF47C828-DF9C-1D41-8E9F-A21DEDB81911}"/>
              </a:ext>
            </a:extLst>
          </p:cNvPr>
          <p:cNvPicPr>
            <a:picLocks noChangeAspect="1"/>
          </p:cNvPicPr>
          <p:nvPr/>
        </p:nvPicPr>
        <p:blipFill rotWithShape="1">
          <a:blip r:embed="rId2">
            <a:extLst>
              <a:ext uri="{28A0092B-C50C-407E-A947-70E740481C1C}">
                <a14:useLocalDpi xmlns:a14="http://schemas.microsoft.com/office/drawing/2010/main" val="0"/>
              </a:ext>
            </a:extLst>
          </a:blip>
          <a:srcRect l="7913" t="2658" r="2950" b="32231"/>
          <a:stretch/>
        </p:blipFill>
        <p:spPr bwMode="auto">
          <a:xfrm>
            <a:off x="152399" y="2104003"/>
            <a:ext cx="2971801" cy="36330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335540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3B1DF-20EC-3C4C-9423-16D930D6DE4B}"/>
              </a:ext>
            </a:extLst>
          </p:cNvPr>
          <p:cNvSpPr>
            <a:spLocks noGrp="1"/>
          </p:cNvSpPr>
          <p:nvPr>
            <p:ph type="title"/>
          </p:nvPr>
        </p:nvSpPr>
        <p:spPr>
          <a:xfrm>
            <a:off x="628650" y="365125"/>
            <a:ext cx="7886700" cy="1325563"/>
          </a:xfrm>
        </p:spPr>
        <p:txBody>
          <a:bodyPr vert="horz" lIns="91440" tIns="45720" rIns="91440" bIns="45720" rtlCol="0" anchor="ctr">
            <a:normAutofit/>
          </a:bodyPr>
          <a:lstStyle/>
          <a:p>
            <a:pPr>
              <a:lnSpc>
                <a:spcPct val="90000"/>
              </a:lnSpc>
            </a:pPr>
            <a:r>
              <a:rPr lang="en-US" dirty="0"/>
              <a:t>Anchoring</a:t>
            </a:r>
          </a:p>
        </p:txBody>
      </p:sp>
      <p:sp>
        <p:nvSpPr>
          <p:cNvPr id="4" name="Content Placeholder 3">
            <a:extLst>
              <a:ext uri="{FF2B5EF4-FFF2-40B4-BE49-F238E27FC236}">
                <a16:creationId xmlns:a16="http://schemas.microsoft.com/office/drawing/2014/main" id="{4C0E2F2F-3641-BD45-8EA1-CBAE7A791DD7}"/>
              </a:ext>
            </a:extLst>
          </p:cNvPr>
          <p:cNvSpPr>
            <a:spLocks noGrp="1"/>
          </p:cNvSpPr>
          <p:nvPr>
            <p:ph sz="half" idx="2"/>
          </p:nvPr>
        </p:nvSpPr>
        <p:spPr>
          <a:xfrm>
            <a:off x="476250" y="1447800"/>
            <a:ext cx="5772150" cy="4351338"/>
          </a:xfrm>
        </p:spPr>
        <p:txBody>
          <a:bodyPr vert="horz" lIns="91440" tIns="45720" rIns="91440" bIns="45720" rtlCol="0">
            <a:normAutofit/>
          </a:bodyPr>
          <a:lstStyle/>
          <a:p>
            <a:pPr>
              <a:lnSpc>
                <a:spcPct val="90000"/>
              </a:lnSpc>
            </a:pPr>
            <a:r>
              <a:rPr lang="en-US" dirty="0"/>
              <a:t>Mushroom-Type Anchor</a:t>
            </a:r>
          </a:p>
          <a:p>
            <a:pPr lvl="1" eaLnBrk="1" hangingPunct="1">
              <a:lnSpc>
                <a:spcPct val="90000"/>
              </a:lnSpc>
            </a:pPr>
            <a:r>
              <a:rPr lang="en-US" dirty="0">
                <a:latin typeface="Arial" charset="0"/>
                <a:cs typeface="Arial" charset="0"/>
              </a:rPr>
              <a:t>Gets its holding power by sinking into bottom sediments.</a:t>
            </a:r>
          </a:p>
          <a:p>
            <a:pPr lvl="1" eaLnBrk="1" hangingPunct="1">
              <a:lnSpc>
                <a:spcPct val="90000"/>
              </a:lnSpc>
            </a:pPr>
            <a:r>
              <a:rPr lang="en-US" dirty="0">
                <a:latin typeface="Arial" charset="0"/>
                <a:cs typeface="Arial" charset="0"/>
              </a:rPr>
              <a:t>Should not be used to anchor boats larger than a small canoe, rowboat, small sailboat, or inflatable boat because the holding power is weak.</a:t>
            </a:r>
          </a:p>
          <a:p>
            <a:pPr lvl="1" eaLnBrk="1" hangingPunct="1">
              <a:lnSpc>
                <a:spcPct val="90000"/>
              </a:lnSpc>
            </a:pPr>
            <a:r>
              <a:rPr lang="en-US" dirty="0">
                <a:latin typeface="Arial" charset="0"/>
                <a:cs typeface="Arial" charset="0"/>
              </a:rPr>
              <a:t>Never depend on a mushroom anchor to hold your boat in rough water or weather.</a:t>
            </a:r>
          </a:p>
          <a:p>
            <a:pPr indent="-228600" eaLnBrk="1" hangingPunct="1">
              <a:lnSpc>
                <a:spcPct val="90000"/>
              </a:lnSpc>
              <a:buFont typeface="Arial" panose="020B0604020202020204" pitchFamily="34" charset="0"/>
              <a:buChar char="•"/>
            </a:pPr>
            <a:endParaRPr lang="en-US" sz="2100" dirty="0">
              <a:latin typeface="+mn-lt"/>
              <a:cs typeface="+mn-cs"/>
            </a:endParaRPr>
          </a:p>
        </p:txBody>
      </p:sp>
      <p:pic>
        <p:nvPicPr>
          <p:cNvPr id="5" name="Picture 4" descr="anchors.jpg">
            <a:extLst>
              <a:ext uri="{FF2B5EF4-FFF2-40B4-BE49-F238E27FC236}">
                <a16:creationId xmlns:a16="http://schemas.microsoft.com/office/drawing/2014/main" id="{8429C28F-0D9A-9F44-A8D6-8A7938A21940}"/>
              </a:ext>
            </a:extLst>
          </p:cNvPr>
          <p:cNvPicPr>
            <a:picLocks noChangeAspect="1"/>
          </p:cNvPicPr>
          <p:nvPr/>
        </p:nvPicPr>
        <p:blipFill rotWithShape="1">
          <a:blip r:embed="rId2">
            <a:extLst>
              <a:ext uri="{28A0092B-C50C-407E-A947-70E740481C1C}">
                <a14:useLocalDpi xmlns:a14="http://schemas.microsoft.com/office/drawing/2010/main" val="0"/>
              </a:ext>
            </a:extLst>
          </a:blip>
          <a:srcRect l="14923" t="67768" r="14839" b="3"/>
          <a:stretch/>
        </p:blipFill>
        <p:spPr bwMode="auto">
          <a:xfrm>
            <a:off x="6248400" y="1981200"/>
            <a:ext cx="2819400" cy="216521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672474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0E78C-F217-CD42-BBD4-0789C7D255A8}"/>
              </a:ext>
            </a:extLst>
          </p:cNvPr>
          <p:cNvSpPr>
            <a:spLocks noGrp="1"/>
          </p:cNvSpPr>
          <p:nvPr>
            <p:ph type="title"/>
          </p:nvPr>
        </p:nvSpPr>
        <p:spPr>
          <a:xfrm>
            <a:off x="457200" y="274638"/>
            <a:ext cx="8229600" cy="868362"/>
          </a:xfrm>
        </p:spPr>
        <p:txBody>
          <a:bodyPr/>
          <a:lstStyle/>
          <a:p>
            <a:r>
              <a:rPr lang="en-US" dirty="0"/>
              <a:t>Anchoring</a:t>
            </a:r>
          </a:p>
        </p:txBody>
      </p:sp>
      <p:sp>
        <p:nvSpPr>
          <p:cNvPr id="3" name="Text Placeholder 2">
            <a:extLst>
              <a:ext uri="{FF2B5EF4-FFF2-40B4-BE49-F238E27FC236}">
                <a16:creationId xmlns:a16="http://schemas.microsoft.com/office/drawing/2014/main" id="{29D2F1E8-A4D3-824C-B6A0-6232B49161DF}"/>
              </a:ext>
            </a:extLst>
          </p:cNvPr>
          <p:cNvSpPr>
            <a:spLocks noGrp="1"/>
          </p:cNvSpPr>
          <p:nvPr>
            <p:ph type="body" idx="1"/>
          </p:nvPr>
        </p:nvSpPr>
        <p:spPr>
          <a:xfrm>
            <a:off x="442280" y="1295400"/>
            <a:ext cx="8229600" cy="639762"/>
          </a:xfrm>
        </p:spPr>
        <p:txBody>
          <a:bodyPr/>
          <a:lstStyle/>
          <a:p>
            <a:r>
              <a:rPr lang="en-US" dirty="0"/>
              <a:t>Prepare Your Anchor Before Setting Out</a:t>
            </a:r>
          </a:p>
          <a:p>
            <a:endParaRPr lang="en-US" dirty="0"/>
          </a:p>
        </p:txBody>
      </p:sp>
      <p:sp>
        <p:nvSpPr>
          <p:cNvPr id="4" name="Content Placeholder 3">
            <a:extLst>
              <a:ext uri="{FF2B5EF4-FFF2-40B4-BE49-F238E27FC236}">
                <a16:creationId xmlns:a16="http://schemas.microsoft.com/office/drawing/2014/main" id="{775CDAD4-C808-594D-85CB-62C9315BAF53}"/>
              </a:ext>
            </a:extLst>
          </p:cNvPr>
          <p:cNvSpPr>
            <a:spLocks noGrp="1"/>
          </p:cNvSpPr>
          <p:nvPr>
            <p:ph sz="half" idx="2"/>
          </p:nvPr>
        </p:nvSpPr>
        <p:spPr>
          <a:xfrm>
            <a:off x="266700" y="1772105"/>
            <a:ext cx="8610600" cy="4449763"/>
          </a:xfrm>
        </p:spPr>
        <p:txBody>
          <a:bodyPr/>
          <a:lstStyle/>
          <a:p>
            <a:pPr marL="342900" lvl="1" indent="-342900">
              <a:lnSpc>
                <a:spcPct val="90000"/>
              </a:lnSpc>
              <a:spcBef>
                <a:spcPts val="3000"/>
              </a:spcBef>
              <a:buClr>
                <a:srgbClr val="0070C0"/>
              </a:buClr>
              <a:buSzPct val="100000"/>
              <a:buFont typeface="Wingdings" pitchFamily="2" charset="2"/>
              <a:buChar char=""/>
            </a:pPr>
            <a:r>
              <a:rPr lang="en-US" dirty="0"/>
              <a:t>Attach 7–8 feet of galvanized chain to the anchor.</a:t>
            </a:r>
          </a:p>
          <a:p>
            <a:pPr marL="342900" lvl="1" indent="-342900">
              <a:lnSpc>
                <a:spcPct val="90000"/>
              </a:lnSpc>
              <a:spcBef>
                <a:spcPts val="3000"/>
              </a:spcBef>
              <a:buClr>
                <a:srgbClr val="0070C0"/>
              </a:buClr>
              <a:buSzPct val="100000"/>
              <a:buFont typeface="Wingdings" pitchFamily="2" charset="2"/>
              <a:buChar char=""/>
            </a:pPr>
            <a:r>
              <a:rPr lang="en-US" dirty="0"/>
              <a:t>Length of line should be at least 7–10 times the depth of the water where the anchor will be set.</a:t>
            </a:r>
          </a:p>
          <a:p>
            <a:pPr marL="342900" lvl="1" indent="-342900">
              <a:lnSpc>
                <a:spcPct val="90000"/>
              </a:lnSpc>
              <a:spcBef>
                <a:spcPts val="3000"/>
              </a:spcBef>
              <a:buClr>
                <a:srgbClr val="0070C0"/>
              </a:buClr>
              <a:buSzPct val="100000"/>
              <a:buFont typeface="Wingdings" pitchFamily="2" charset="2"/>
              <a:buChar char=""/>
            </a:pPr>
            <a:r>
              <a:rPr lang="en-US" dirty="0"/>
              <a:t>Because an anchor can be a safety device in an emergency situation, store the anchor and its lines in an accessible area. </a:t>
            </a:r>
          </a:p>
          <a:p>
            <a:pPr marL="342900" lvl="1" indent="-342900">
              <a:lnSpc>
                <a:spcPct val="90000"/>
              </a:lnSpc>
              <a:spcBef>
                <a:spcPts val="3000"/>
              </a:spcBef>
              <a:buClr>
                <a:srgbClr val="0070C0"/>
              </a:buClr>
              <a:buSzPct val="100000"/>
              <a:buFont typeface="Wingdings" pitchFamily="2" charset="2"/>
              <a:buChar char=""/>
            </a:pPr>
            <a:r>
              <a:rPr lang="en-US" dirty="0"/>
              <a:t>If the engine breaks down, you may need to anchor quickly to avoid drifting aground.</a:t>
            </a:r>
          </a:p>
          <a:p>
            <a:endParaRPr lang="en-US" dirty="0"/>
          </a:p>
        </p:txBody>
      </p:sp>
    </p:spTree>
    <p:extLst>
      <p:ext uri="{BB962C8B-B14F-4D97-AF65-F5344CB8AC3E}">
        <p14:creationId xmlns:p14="http://schemas.microsoft.com/office/powerpoint/2010/main" val="403656935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762EA-399C-D749-8705-643F84E794E7}"/>
              </a:ext>
            </a:extLst>
          </p:cNvPr>
          <p:cNvSpPr>
            <a:spLocks noGrp="1"/>
          </p:cNvSpPr>
          <p:nvPr>
            <p:ph type="title"/>
          </p:nvPr>
        </p:nvSpPr>
        <p:spPr>
          <a:xfrm>
            <a:off x="457200" y="140494"/>
            <a:ext cx="8229600" cy="850106"/>
          </a:xfrm>
        </p:spPr>
        <p:txBody>
          <a:bodyPr/>
          <a:lstStyle/>
          <a:p>
            <a:r>
              <a:rPr lang="en-US" dirty="0"/>
              <a:t>Anchoring</a:t>
            </a:r>
          </a:p>
        </p:txBody>
      </p:sp>
      <p:sp>
        <p:nvSpPr>
          <p:cNvPr id="3" name="Text Placeholder 2">
            <a:extLst>
              <a:ext uri="{FF2B5EF4-FFF2-40B4-BE49-F238E27FC236}">
                <a16:creationId xmlns:a16="http://schemas.microsoft.com/office/drawing/2014/main" id="{AA598498-A854-EB4A-AF8A-B11EB32671D4}"/>
              </a:ext>
            </a:extLst>
          </p:cNvPr>
          <p:cNvSpPr>
            <a:spLocks noGrp="1"/>
          </p:cNvSpPr>
          <p:nvPr>
            <p:ph type="body" idx="1"/>
          </p:nvPr>
        </p:nvSpPr>
        <p:spPr>
          <a:xfrm>
            <a:off x="533400" y="1138737"/>
            <a:ext cx="8229600" cy="639762"/>
          </a:xfrm>
        </p:spPr>
        <p:txBody>
          <a:bodyPr/>
          <a:lstStyle/>
          <a:p>
            <a:r>
              <a:rPr lang="en-US" dirty="0"/>
              <a:t>Steps to Anchor Your Boat</a:t>
            </a:r>
          </a:p>
          <a:p>
            <a:endParaRPr lang="en-US" dirty="0"/>
          </a:p>
        </p:txBody>
      </p:sp>
      <p:sp>
        <p:nvSpPr>
          <p:cNvPr id="4" name="Content Placeholder 3">
            <a:extLst>
              <a:ext uri="{FF2B5EF4-FFF2-40B4-BE49-F238E27FC236}">
                <a16:creationId xmlns:a16="http://schemas.microsoft.com/office/drawing/2014/main" id="{F0D2FE3B-531D-1B4B-84AC-B571E29AEE2E}"/>
              </a:ext>
            </a:extLst>
          </p:cNvPr>
          <p:cNvSpPr>
            <a:spLocks noGrp="1"/>
          </p:cNvSpPr>
          <p:nvPr>
            <p:ph sz="half" idx="2"/>
          </p:nvPr>
        </p:nvSpPr>
        <p:spPr>
          <a:xfrm>
            <a:off x="304800" y="1778499"/>
            <a:ext cx="8686800" cy="4678363"/>
          </a:xfrm>
        </p:spPr>
        <p:txBody>
          <a:bodyPr/>
          <a:lstStyle/>
          <a:p>
            <a:pPr marL="342900" lvl="1" indent="-342900">
              <a:lnSpc>
                <a:spcPct val="90000"/>
              </a:lnSpc>
              <a:spcBef>
                <a:spcPts val="3000"/>
              </a:spcBef>
              <a:buClr>
                <a:srgbClr val="0070C0"/>
              </a:buClr>
              <a:buSzPct val="100000"/>
              <a:buFont typeface="Wingdings" pitchFamily="2" charset="2"/>
              <a:buChar char=""/>
            </a:pPr>
            <a:r>
              <a:rPr lang="en-US" dirty="0"/>
              <a:t>Select an area with plenty of room. Ideally, a well-protected area with adequate water depth and a sandy or muddy bottom.</a:t>
            </a:r>
          </a:p>
          <a:p>
            <a:pPr marL="342900" lvl="1" indent="-342900">
              <a:lnSpc>
                <a:spcPct val="90000"/>
              </a:lnSpc>
              <a:spcBef>
                <a:spcPts val="3000"/>
              </a:spcBef>
              <a:buClr>
                <a:srgbClr val="0070C0"/>
              </a:buClr>
              <a:buSzPct val="100000"/>
              <a:buFont typeface="Wingdings" pitchFamily="2" charset="2"/>
              <a:buChar char=""/>
            </a:pPr>
            <a:r>
              <a:rPr lang="en-US" dirty="0"/>
              <a:t>Head slowly into the wind or current to a position upwind or upcurrent of where you actually want to end up.</a:t>
            </a:r>
          </a:p>
          <a:p>
            <a:pPr marL="342900" lvl="1" indent="-342900">
              <a:lnSpc>
                <a:spcPct val="90000"/>
              </a:lnSpc>
              <a:spcBef>
                <a:spcPts val="3000"/>
              </a:spcBef>
              <a:buClr>
                <a:srgbClr val="0070C0"/>
              </a:buClr>
              <a:buSzPct val="100000"/>
              <a:buFont typeface="Wingdings" pitchFamily="2" charset="2"/>
              <a:buChar char=""/>
            </a:pPr>
            <a:r>
              <a:rPr lang="en-US" dirty="0"/>
              <a:t>Stop the boat, and slowly lower the anchor over the bow to the bottom. </a:t>
            </a:r>
            <a:r>
              <a:rPr lang="en-US" i="1" dirty="0"/>
              <a:t>Never anchor from the stern as this can cause the boat to swamp. </a:t>
            </a:r>
          </a:p>
          <a:p>
            <a:endParaRPr lang="en-US" dirty="0"/>
          </a:p>
        </p:txBody>
      </p:sp>
    </p:spTree>
    <p:extLst>
      <p:ext uri="{BB962C8B-B14F-4D97-AF65-F5344CB8AC3E}">
        <p14:creationId xmlns:p14="http://schemas.microsoft.com/office/powerpoint/2010/main" val="168981840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762EA-399C-D749-8705-643F84E794E7}"/>
              </a:ext>
            </a:extLst>
          </p:cNvPr>
          <p:cNvSpPr>
            <a:spLocks noGrp="1"/>
          </p:cNvSpPr>
          <p:nvPr>
            <p:ph type="title"/>
          </p:nvPr>
        </p:nvSpPr>
        <p:spPr>
          <a:xfrm>
            <a:off x="457200" y="140494"/>
            <a:ext cx="8229600" cy="850106"/>
          </a:xfrm>
        </p:spPr>
        <p:txBody>
          <a:bodyPr/>
          <a:lstStyle/>
          <a:p>
            <a:r>
              <a:rPr lang="en-US" dirty="0"/>
              <a:t>Anchoring</a:t>
            </a:r>
          </a:p>
        </p:txBody>
      </p:sp>
      <p:sp>
        <p:nvSpPr>
          <p:cNvPr id="4" name="Content Placeholder 3">
            <a:extLst>
              <a:ext uri="{FF2B5EF4-FFF2-40B4-BE49-F238E27FC236}">
                <a16:creationId xmlns:a16="http://schemas.microsoft.com/office/drawing/2014/main" id="{F0D2FE3B-531D-1B4B-84AC-B571E29AEE2E}"/>
              </a:ext>
            </a:extLst>
          </p:cNvPr>
          <p:cNvSpPr>
            <a:spLocks noGrp="1"/>
          </p:cNvSpPr>
          <p:nvPr>
            <p:ph sz="half" idx="2"/>
          </p:nvPr>
        </p:nvSpPr>
        <p:spPr>
          <a:xfrm>
            <a:off x="228600" y="1371600"/>
            <a:ext cx="8686800" cy="5135563"/>
          </a:xfrm>
        </p:spPr>
        <p:txBody>
          <a:bodyPr/>
          <a:lstStyle/>
          <a:p>
            <a:pPr marL="342900" lvl="1" indent="-342900">
              <a:lnSpc>
                <a:spcPct val="90000"/>
              </a:lnSpc>
              <a:spcBef>
                <a:spcPts val="3000"/>
              </a:spcBef>
              <a:buClr>
                <a:srgbClr val="0070C0"/>
              </a:buClr>
              <a:buSzPct val="100000"/>
              <a:buFont typeface="Wingdings" pitchFamily="2" charset="2"/>
              <a:buChar char=""/>
            </a:pPr>
            <a:r>
              <a:rPr lang="en-US" dirty="0"/>
              <a:t>Slowly back the boat away downwind or downcurrent. Tie off the line around a bow cleat, and pull on the anchor line to make sure the anchor is set.</a:t>
            </a:r>
          </a:p>
          <a:p>
            <a:pPr marL="342900" lvl="1" indent="-342900">
              <a:lnSpc>
                <a:spcPct val="90000"/>
              </a:lnSpc>
              <a:spcBef>
                <a:spcPts val="3000"/>
              </a:spcBef>
              <a:buClr>
                <a:srgbClr val="0070C0"/>
              </a:buClr>
              <a:buSzPct val="100000"/>
              <a:buFont typeface="Wingdings" pitchFamily="2" charset="2"/>
              <a:buChar char=""/>
            </a:pPr>
            <a:r>
              <a:rPr lang="en-US" dirty="0"/>
              <a:t>After anchoring, take visual sightings of onshore objects or buoys in the water to help you know where your boat is positioned. </a:t>
            </a:r>
          </a:p>
          <a:p>
            <a:pPr marL="342900" lvl="1" indent="-342900">
              <a:lnSpc>
                <a:spcPct val="90000"/>
              </a:lnSpc>
              <a:spcBef>
                <a:spcPts val="3000"/>
              </a:spcBef>
              <a:buClr>
                <a:srgbClr val="0070C0"/>
              </a:buClr>
              <a:buSzPct val="100000"/>
              <a:buFont typeface="Wingdings" pitchFamily="2" charset="2"/>
              <a:buChar char=""/>
            </a:pPr>
            <a:r>
              <a:rPr lang="en-US" dirty="0"/>
              <a:t>Periodically check connecting knots on your anchor line. When possible, use splices instead of knots. Knots weaken a line more than splices.</a:t>
            </a:r>
          </a:p>
          <a:p>
            <a:pPr lvl="1" eaLnBrk="1" hangingPunct="1">
              <a:lnSpc>
                <a:spcPct val="90000"/>
              </a:lnSpc>
            </a:pPr>
            <a:endParaRPr lang="en-US" dirty="0">
              <a:latin typeface="Arial" charset="0"/>
              <a:cs typeface="Arial" charset="0"/>
            </a:endParaRPr>
          </a:p>
          <a:p>
            <a:endParaRPr lang="en-US" dirty="0"/>
          </a:p>
        </p:txBody>
      </p:sp>
    </p:spTree>
    <p:extLst>
      <p:ext uri="{BB962C8B-B14F-4D97-AF65-F5344CB8AC3E}">
        <p14:creationId xmlns:p14="http://schemas.microsoft.com/office/powerpoint/2010/main" val="405243252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762EA-399C-D749-8705-643F84E794E7}"/>
              </a:ext>
            </a:extLst>
          </p:cNvPr>
          <p:cNvSpPr>
            <a:spLocks noGrp="1"/>
          </p:cNvSpPr>
          <p:nvPr>
            <p:ph type="title"/>
          </p:nvPr>
        </p:nvSpPr>
        <p:spPr>
          <a:xfrm>
            <a:off x="457200" y="140494"/>
            <a:ext cx="8229600" cy="850106"/>
          </a:xfrm>
        </p:spPr>
        <p:txBody>
          <a:bodyPr/>
          <a:lstStyle/>
          <a:p>
            <a:r>
              <a:rPr lang="en-US" dirty="0"/>
              <a:t>Anchoring</a:t>
            </a:r>
          </a:p>
        </p:txBody>
      </p:sp>
      <p:sp>
        <p:nvSpPr>
          <p:cNvPr id="3" name="Text Placeholder 2">
            <a:extLst>
              <a:ext uri="{FF2B5EF4-FFF2-40B4-BE49-F238E27FC236}">
                <a16:creationId xmlns:a16="http://schemas.microsoft.com/office/drawing/2014/main" id="{AA598498-A854-EB4A-AF8A-B11EB32671D4}"/>
              </a:ext>
            </a:extLst>
          </p:cNvPr>
          <p:cNvSpPr>
            <a:spLocks noGrp="1"/>
          </p:cNvSpPr>
          <p:nvPr>
            <p:ph type="body" idx="1"/>
          </p:nvPr>
        </p:nvSpPr>
        <p:spPr>
          <a:xfrm>
            <a:off x="457200" y="1219200"/>
            <a:ext cx="8229600" cy="639762"/>
          </a:xfrm>
        </p:spPr>
        <p:txBody>
          <a:bodyPr/>
          <a:lstStyle/>
          <a:p>
            <a:r>
              <a:rPr lang="en-US" dirty="0"/>
              <a:t>Steps to Retrieve Your Anchor</a:t>
            </a:r>
          </a:p>
          <a:p>
            <a:endParaRPr lang="en-US" dirty="0"/>
          </a:p>
        </p:txBody>
      </p:sp>
      <p:sp>
        <p:nvSpPr>
          <p:cNvPr id="4" name="Content Placeholder 3">
            <a:extLst>
              <a:ext uri="{FF2B5EF4-FFF2-40B4-BE49-F238E27FC236}">
                <a16:creationId xmlns:a16="http://schemas.microsoft.com/office/drawing/2014/main" id="{F0D2FE3B-531D-1B4B-84AC-B571E29AEE2E}"/>
              </a:ext>
            </a:extLst>
          </p:cNvPr>
          <p:cNvSpPr>
            <a:spLocks noGrp="1"/>
          </p:cNvSpPr>
          <p:nvPr>
            <p:ph sz="half" idx="2"/>
          </p:nvPr>
        </p:nvSpPr>
        <p:spPr>
          <a:xfrm>
            <a:off x="114300" y="1782762"/>
            <a:ext cx="8915400" cy="4678363"/>
          </a:xfrm>
        </p:spPr>
        <p:txBody>
          <a:bodyPr/>
          <a:lstStyle/>
          <a:p>
            <a:r>
              <a:rPr lang="en-US" dirty="0"/>
              <a:t>Move the boat directly over the anchor while pulling in the line. Pulling the anchor straight up should break it free.</a:t>
            </a:r>
          </a:p>
          <a:p>
            <a:r>
              <a:rPr lang="en-US" dirty="0"/>
              <a:t>If the anchor is stuck, turn your boat in a large circle while keeping the anchor line pulled tight.</a:t>
            </a:r>
          </a:p>
          <a:p>
            <a:r>
              <a:rPr lang="en-US" dirty="0"/>
              <a:t>When the anchor breaks loose, stop the boat, and retrieve the anchor. Never drag the anchor behind the boat.</a:t>
            </a:r>
          </a:p>
          <a:p>
            <a:endParaRPr lang="en-US" dirty="0"/>
          </a:p>
        </p:txBody>
      </p:sp>
    </p:spTree>
    <p:extLst>
      <p:ext uri="{BB962C8B-B14F-4D97-AF65-F5344CB8AC3E}">
        <p14:creationId xmlns:p14="http://schemas.microsoft.com/office/powerpoint/2010/main" val="5784112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3"/>
          <p:cNvSpPr>
            <a:spLocks noGrp="1"/>
          </p:cNvSpPr>
          <p:nvPr>
            <p:ph type="title"/>
          </p:nvPr>
        </p:nvSpPr>
        <p:spPr/>
        <p:txBody>
          <a:bodyPr/>
          <a:lstStyle/>
          <a:p>
            <a:r>
              <a:rPr lang="en-US" dirty="0"/>
              <a:t>Types of Boat Hulls</a:t>
            </a:r>
          </a:p>
        </p:txBody>
      </p:sp>
      <p:sp>
        <p:nvSpPr>
          <p:cNvPr id="55299" name="Content Placeholder 4"/>
          <p:cNvSpPr>
            <a:spLocks noGrp="1"/>
          </p:cNvSpPr>
          <p:nvPr>
            <p:ph idx="1"/>
          </p:nvPr>
        </p:nvSpPr>
        <p:spPr/>
        <p:txBody>
          <a:bodyPr/>
          <a:lstStyle/>
          <a:p>
            <a:r>
              <a:rPr lang="en-US" dirty="0">
                <a:latin typeface="Arial" charset="0"/>
                <a:cs typeface="Arial" charset="0"/>
              </a:rPr>
              <a:t>Plowing Mode</a:t>
            </a:r>
          </a:p>
        </p:txBody>
      </p:sp>
      <p:pic>
        <p:nvPicPr>
          <p:cNvPr id="55300" name="Picture 5" descr="mode_plowing.jpg"/>
          <p:cNvPicPr>
            <a:picLocks noChangeAspect="1"/>
          </p:cNvPicPr>
          <p:nvPr/>
        </p:nvPicPr>
        <p:blipFill>
          <a:blip r:embed="rId3"/>
          <a:srcRect/>
          <a:stretch>
            <a:fillRect/>
          </a:stretch>
        </p:blipFill>
        <p:spPr bwMode="auto">
          <a:xfrm>
            <a:off x="1524000" y="2971800"/>
            <a:ext cx="6157913" cy="2286000"/>
          </a:xfrm>
          <a:prstGeom prst="rect">
            <a:avLst/>
          </a:prstGeom>
          <a:noFill/>
          <a:ln w="9525">
            <a:noFill/>
            <a:miter lim="800000"/>
            <a:headEnd/>
            <a:tailEnd/>
          </a:ln>
        </p:spPr>
      </p:pic>
    </p:spTree>
    <p:extLst>
      <p:ext uri="{BB962C8B-B14F-4D97-AF65-F5344CB8AC3E}">
        <p14:creationId xmlns:p14="http://schemas.microsoft.com/office/powerpoint/2010/main" val="215959504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p:txBody>
          <a:bodyPr/>
          <a:lstStyle/>
          <a:p>
            <a:pPr eaLnBrk="1" hangingPunct="1"/>
            <a:r>
              <a:rPr lang="en-US" dirty="0"/>
              <a:t>Dams, Locks, and Bridges</a:t>
            </a:r>
            <a:endParaRPr lang="en-US" sz="2400" dirty="0"/>
          </a:p>
        </p:txBody>
      </p:sp>
      <p:sp>
        <p:nvSpPr>
          <p:cNvPr id="136195" name="Text Placeholder 3"/>
          <p:cNvSpPr>
            <a:spLocks noGrp="1"/>
          </p:cNvSpPr>
          <p:nvPr>
            <p:ph type="body" idx="1"/>
          </p:nvPr>
        </p:nvSpPr>
        <p:spPr>
          <a:xfrm>
            <a:off x="477864" y="990550"/>
            <a:ext cx="8229600" cy="639762"/>
          </a:xfrm>
        </p:spPr>
        <p:txBody>
          <a:bodyPr/>
          <a:lstStyle/>
          <a:p>
            <a:pPr eaLnBrk="1" hangingPunct="1">
              <a:spcBef>
                <a:spcPts val="1800"/>
              </a:spcBef>
            </a:pPr>
            <a:r>
              <a:rPr lang="en-US" dirty="0">
                <a:latin typeface="Arial" charset="0"/>
                <a:cs typeface="Arial" charset="0"/>
              </a:rPr>
              <a:t>Dams</a:t>
            </a:r>
          </a:p>
        </p:txBody>
      </p:sp>
      <p:sp>
        <p:nvSpPr>
          <p:cNvPr id="134148" name="Rectangle 3"/>
          <p:cNvSpPr>
            <a:spLocks noGrp="1" noChangeArrowheads="1"/>
          </p:cNvSpPr>
          <p:nvPr>
            <p:ph sz="half" idx="2"/>
          </p:nvPr>
        </p:nvSpPr>
        <p:spPr>
          <a:xfrm>
            <a:off x="381000" y="1447800"/>
            <a:ext cx="8610600" cy="3951288"/>
          </a:xfrm>
        </p:spPr>
        <p:txBody>
          <a:bodyPr/>
          <a:lstStyle/>
          <a:p>
            <a:pPr eaLnBrk="1" hangingPunct="1">
              <a:spcBef>
                <a:spcPts val="1800"/>
              </a:spcBef>
            </a:pPr>
            <a:r>
              <a:rPr lang="en-US" dirty="0">
                <a:latin typeface="Arial" charset="0"/>
                <a:cs typeface="Arial" charset="0"/>
              </a:rPr>
              <a:t>Pose danger both above and below the dams.</a:t>
            </a:r>
          </a:p>
          <a:p>
            <a:pPr eaLnBrk="1" hangingPunct="1">
              <a:spcBef>
                <a:spcPts val="1800"/>
              </a:spcBef>
            </a:pPr>
            <a:r>
              <a:rPr lang="en-US" dirty="0">
                <a:latin typeface="Arial" charset="0"/>
                <a:cs typeface="Arial" charset="0"/>
              </a:rPr>
              <a:t>Low-head dams:</a:t>
            </a:r>
          </a:p>
          <a:p>
            <a:pPr lvl="1" eaLnBrk="1" hangingPunct="1"/>
            <a:r>
              <a:rPr lang="en-US" dirty="0">
                <a:latin typeface="Arial" charset="0"/>
                <a:cs typeface="Arial" charset="0"/>
              </a:rPr>
              <a:t>Most dangerous type of dam and named the “drowning machine.”</a:t>
            </a:r>
          </a:p>
          <a:p>
            <a:pPr lvl="1" eaLnBrk="1" hangingPunct="1"/>
            <a:r>
              <a:rPr lang="en-US" dirty="0">
                <a:latin typeface="Arial" charset="0"/>
                <a:cs typeface="Arial" charset="0"/>
              </a:rPr>
              <a:t>Cannot be easily spotted because the top of a low-head dam is several feet below the water’s surface.</a:t>
            </a:r>
          </a:p>
          <a:p>
            <a:pPr lvl="1" eaLnBrk="1" hangingPunct="1"/>
            <a:r>
              <a:rPr lang="en-US" dirty="0">
                <a:latin typeface="Arial" charset="0"/>
                <a:cs typeface="Arial" charset="0"/>
              </a:rPr>
              <a:t>On large rivers or during high water, the backroller or boil may be located more than 100 feet downstream of the dam. Avoid low-head dams.</a:t>
            </a:r>
          </a:p>
          <a:p>
            <a:pPr lvl="1" eaLnBrk="1" hangingPunct="1"/>
            <a:endParaRPr lang="en-US" dirty="0">
              <a:latin typeface="Arial" charset="0"/>
              <a:cs typeface="Arial" charset="0"/>
            </a:endParaRPr>
          </a:p>
        </p:txBody>
      </p:sp>
    </p:spTree>
    <p:extLst>
      <p:ext uri="{BB962C8B-B14F-4D97-AF65-F5344CB8AC3E}">
        <p14:creationId xmlns:p14="http://schemas.microsoft.com/office/powerpoint/2010/main" val="3117775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414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414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414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414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414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p:txBody>
          <a:bodyPr/>
          <a:lstStyle/>
          <a:p>
            <a:pPr eaLnBrk="1" hangingPunct="1"/>
            <a:r>
              <a:rPr lang="en-US" dirty="0"/>
              <a:t>Dams, Locks, and Bridges</a:t>
            </a:r>
            <a:endParaRPr lang="en-US" sz="2400" dirty="0"/>
          </a:p>
        </p:txBody>
      </p:sp>
      <p:sp>
        <p:nvSpPr>
          <p:cNvPr id="136195" name="Text Placeholder 3"/>
          <p:cNvSpPr>
            <a:spLocks noGrp="1"/>
          </p:cNvSpPr>
          <p:nvPr>
            <p:ph type="body" idx="1"/>
          </p:nvPr>
        </p:nvSpPr>
        <p:spPr>
          <a:xfrm>
            <a:off x="462419" y="1154112"/>
            <a:ext cx="8229600" cy="639762"/>
          </a:xfrm>
        </p:spPr>
        <p:txBody>
          <a:bodyPr/>
          <a:lstStyle/>
          <a:p>
            <a:pPr eaLnBrk="1" hangingPunct="1">
              <a:spcBef>
                <a:spcPts val="1800"/>
              </a:spcBef>
            </a:pPr>
            <a:r>
              <a:rPr lang="en-US" dirty="0">
                <a:latin typeface="Arial" charset="0"/>
                <a:cs typeface="Arial" charset="0"/>
              </a:rPr>
              <a:t>Dams</a:t>
            </a:r>
          </a:p>
        </p:txBody>
      </p:sp>
      <p:sp>
        <p:nvSpPr>
          <p:cNvPr id="134148" name="Rectangle 3"/>
          <p:cNvSpPr>
            <a:spLocks noGrp="1" noChangeArrowheads="1"/>
          </p:cNvSpPr>
          <p:nvPr>
            <p:ph sz="half" idx="2"/>
          </p:nvPr>
        </p:nvSpPr>
        <p:spPr>
          <a:xfrm>
            <a:off x="287364" y="1752600"/>
            <a:ext cx="8610600" cy="3951288"/>
          </a:xfrm>
        </p:spPr>
        <p:txBody>
          <a:bodyPr/>
          <a:lstStyle/>
          <a:p>
            <a:pPr eaLnBrk="1" hangingPunct="1">
              <a:spcBef>
                <a:spcPts val="1800"/>
              </a:spcBef>
            </a:pPr>
            <a:r>
              <a:rPr lang="en-US" dirty="0">
                <a:latin typeface="Arial" charset="0"/>
                <a:cs typeface="Arial" charset="0"/>
              </a:rPr>
              <a:t>Large-structure dams:</a:t>
            </a:r>
          </a:p>
          <a:p>
            <a:pPr lvl="1" eaLnBrk="1" hangingPunct="1"/>
            <a:r>
              <a:rPr lang="en-US" dirty="0">
                <a:latin typeface="Arial" charset="0"/>
                <a:cs typeface="Arial" charset="0"/>
              </a:rPr>
              <a:t>More easily spotted because of their powerhouses and spillways.</a:t>
            </a:r>
          </a:p>
          <a:p>
            <a:pPr lvl="1" eaLnBrk="1" hangingPunct="1"/>
            <a:r>
              <a:rPr lang="en-US" dirty="0">
                <a:latin typeface="Arial" charset="0"/>
                <a:cs typeface="Arial" charset="0"/>
              </a:rPr>
              <a:t>Can be dangerous to boaters both below and above the dam.</a:t>
            </a:r>
          </a:p>
          <a:p>
            <a:pPr lvl="1" eaLnBrk="1" hangingPunct="1"/>
            <a:r>
              <a:rPr lang="en-US" dirty="0">
                <a:latin typeface="Arial" charset="0"/>
                <a:cs typeface="Arial" charset="0"/>
              </a:rPr>
              <a:t>Areas are usually off-limits.</a:t>
            </a:r>
          </a:p>
          <a:p>
            <a:pPr lvl="1" eaLnBrk="1" hangingPunct="1"/>
            <a:r>
              <a:rPr lang="en-US" dirty="0">
                <a:latin typeface="Arial" charset="0"/>
                <a:cs typeface="Arial" charset="0"/>
              </a:rPr>
              <a:t>Obey all warning signs and signals.</a:t>
            </a:r>
          </a:p>
          <a:p>
            <a:pPr lvl="1" eaLnBrk="1" hangingPunct="1"/>
            <a:endParaRPr lang="en-US" dirty="0">
              <a:latin typeface="Arial" charset="0"/>
              <a:cs typeface="Arial" charset="0"/>
            </a:endParaRPr>
          </a:p>
        </p:txBody>
      </p:sp>
    </p:spTree>
    <p:extLst>
      <p:ext uri="{BB962C8B-B14F-4D97-AF65-F5344CB8AC3E}">
        <p14:creationId xmlns:p14="http://schemas.microsoft.com/office/powerpoint/2010/main" val="908912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414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414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414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414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414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p:txBody>
          <a:bodyPr/>
          <a:lstStyle/>
          <a:p>
            <a:pPr eaLnBrk="1" hangingPunct="1"/>
            <a:r>
              <a:rPr lang="en-US" dirty="0"/>
              <a:t>Dams, Locks, and Bridges</a:t>
            </a:r>
            <a:endParaRPr lang="en-US" sz="2400" dirty="0"/>
          </a:p>
        </p:txBody>
      </p:sp>
      <p:sp>
        <p:nvSpPr>
          <p:cNvPr id="136195" name="Text Placeholder 3"/>
          <p:cNvSpPr>
            <a:spLocks noGrp="1"/>
          </p:cNvSpPr>
          <p:nvPr>
            <p:ph type="body" idx="1"/>
          </p:nvPr>
        </p:nvSpPr>
        <p:spPr>
          <a:xfrm>
            <a:off x="477864" y="1295400"/>
            <a:ext cx="8229600" cy="639762"/>
          </a:xfrm>
        </p:spPr>
        <p:txBody>
          <a:bodyPr/>
          <a:lstStyle/>
          <a:p>
            <a:pPr eaLnBrk="1" hangingPunct="1">
              <a:spcBef>
                <a:spcPts val="1800"/>
              </a:spcBef>
            </a:pPr>
            <a:r>
              <a:rPr lang="en-US" dirty="0">
                <a:latin typeface="Arial" charset="0"/>
                <a:cs typeface="Arial" charset="0"/>
              </a:rPr>
              <a:t>Locks</a:t>
            </a:r>
          </a:p>
        </p:txBody>
      </p:sp>
      <p:sp>
        <p:nvSpPr>
          <p:cNvPr id="134148" name="Rectangle 3"/>
          <p:cNvSpPr>
            <a:spLocks noGrp="1" noChangeArrowheads="1"/>
          </p:cNvSpPr>
          <p:nvPr>
            <p:ph sz="half" idx="2"/>
          </p:nvPr>
        </p:nvSpPr>
        <p:spPr>
          <a:xfrm>
            <a:off x="287364" y="2057400"/>
            <a:ext cx="8610600" cy="3951288"/>
          </a:xfrm>
        </p:spPr>
        <p:txBody>
          <a:bodyPr/>
          <a:lstStyle/>
          <a:p>
            <a:r>
              <a:rPr lang="en-US" dirty="0"/>
              <a:t>Lock attendants are present at most locks to help you through safely.</a:t>
            </a:r>
          </a:p>
          <a:p>
            <a:r>
              <a:rPr lang="en-US" dirty="0"/>
              <a:t>As a result of a dam, there will be two levels of water at the dam site—one level above the dam and a different one below. Locks safely transport boats from one water level to another, like an elevator.</a:t>
            </a:r>
          </a:p>
          <a:p>
            <a:pPr lvl="1" eaLnBrk="1" hangingPunct="1"/>
            <a:endParaRPr lang="en-US" dirty="0">
              <a:latin typeface="Arial" charset="0"/>
              <a:cs typeface="Arial" charset="0"/>
            </a:endParaRPr>
          </a:p>
        </p:txBody>
      </p:sp>
    </p:spTree>
    <p:extLst>
      <p:ext uri="{BB962C8B-B14F-4D97-AF65-F5344CB8AC3E}">
        <p14:creationId xmlns:p14="http://schemas.microsoft.com/office/powerpoint/2010/main" val="1666524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414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p:txBody>
          <a:bodyPr/>
          <a:lstStyle/>
          <a:p>
            <a:pPr eaLnBrk="1" hangingPunct="1"/>
            <a:r>
              <a:rPr lang="en-US" dirty="0"/>
              <a:t>Dams, Locks, and Bridges</a:t>
            </a:r>
            <a:endParaRPr lang="en-US" sz="2400" dirty="0"/>
          </a:p>
        </p:txBody>
      </p:sp>
      <p:sp>
        <p:nvSpPr>
          <p:cNvPr id="136195" name="Text Placeholder 3"/>
          <p:cNvSpPr>
            <a:spLocks noGrp="1"/>
          </p:cNvSpPr>
          <p:nvPr>
            <p:ph type="body" idx="1"/>
          </p:nvPr>
        </p:nvSpPr>
        <p:spPr>
          <a:xfrm>
            <a:off x="477864" y="1295400"/>
            <a:ext cx="8229600" cy="639762"/>
          </a:xfrm>
        </p:spPr>
        <p:txBody>
          <a:bodyPr/>
          <a:lstStyle/>
          <a:p>
            <a:pPr eaLnBrk="1" hangingPunct="1">
              <a:spcBef>
                <a:spcPts val="1800"/>
              </a:spcBef>
            </a:pPr>
            <a:r>
              <a:rPr lang="en-US" dirty="0">
                <a:latin typeface="Arial" charset="0"/>
                <a:cs typeface="Arial" charset="0"/>
              </a:rPr>
              <a:t>Approaching the Dock</a:t>
            </a:r>
          </a:p>
        </p:txBody>
      </p:sp>
      <p:sp>
        <p:nvSpPr>
          <p:cNvPr id="134148" name="Rectangle 3"/>
          <p:cNvSpPr>
            <a:spLocks noGrp="1" noChangeArrowheads="1"/>
          </p:cNvSpPr>
          <p:nvPr>
            <p:ph sz="half" idx="2"/>
          </p:nvPr>
        </p:nvSpPr>
        <p:spPr>
          <a:xfrm>
            <a:off x="287364" y="2057400"/>
            <a:ext cx="8610600" cy="3951288"/>
          </a:xfrm>
        </p:spPr>
        <p:txBody>
          <a:bodyPr/>
          <a:lstStyle/>
          <a:p>
            <a:r>
              <a:rPr lang="en-US" dirty="0"/>
              <a:t>Be aware that commercial traffic always has priority over recreational boats. Wait at least 400 feet away from the lock for the signal to enter the lock. </a:t>
            </a:r>
          </a:p>
          <a:p>
            <a:r>
              <a:rPr lang="en-US" dirty="0"/>
              <a:t>Sound one prolonged blast followed by one short blast of your boat’s whistle to alert the lock attendant that you wish to go through the lock.</a:t>
            </a:r>
          </a:p>
          <a:p>
            <a:r>
              <a:rPr lang="en-US" dirty="0"/>
              <a:t>Enter the lock only after you’ve been signaled to enter by the lock’s traffic lights.</a:t>
            </a:r>
          </a:p>
          <a:p>
            <a:pPr lvl="1" eaLnBrk="1" hangingPunct="1"/>
            <a:endParaRPr lang="en-US" dirty="0">
              <a:latin typeface="Arial" charset="0"/>
              <a:cs typeface="Arial" charset="0"/>
            </a:endParaRPr>
          </a:p>
        </p:txBody>
      </p:sp>
    </p:spTree>
    <p:extLst>
      <p:ext uri="{BB962C8B-B14F-4D97-AF65-F5344CB8AC3E}">
        <p14:creationId xmlns:p14="http://schemas.microsoft.com/office/powerpoint/2010/main" val="3621827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414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414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414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p:txBody>
          <a:bodyPr/>
          <a:lstStyle/>
          <a:p>
            <a:pPr eaLnBrk="1" hangingPunct="1"/>
            <a:r>
              <a:rPr lang="en-US" dirty="0"/>
              <a:t>Dams, Locks, and Bridges</a:t>
            </a:r>
            <a:endParaRPr lang="en-US" sz="2400" dirty="0"/>
          </a:p>
        </p:txBody>
      </p:sp>
      <p:sp>
        <p:nvSpPr>
          <p:cNvPr id="136195" name="Text Placeholder 3"/>
          <p:cNvSpPr>
            <a:spLocks noGrp="1"/>
          </p:cNvSpPr>
          <p:nvPr>
            <p:ph type="body" idx="1"/>
          </p:nvPr>
        </p:nvSpPr>
        <p:spPr>
          <a:xfrm>
            <a:off x="477864" y="1295400"/>
            <a:ext cx="8229600" cy="639762"/>
          </a:xfrm>
        </p:spPr>
        <p:txBody>
          <a:bodyPr/>
          <a:lstStyle/>
          <a:p>
            <a:pPr eaLnBrk="1" hangingPunct="1">
              <a:spcBef>
                <a:spcPts val="1800"/>
              </a:spcBef>
            </a:pPr>
            <a:r>
              <a:rPr lang="en-US" dirty="0">
                <a:latin typeface="Arial" charset="0"/>
                <a:cs typeface="Arial" charset="0"/>
              </a:rPr>
              <a:t>When using locks, boaters should…</a:t>
            </a:r>
          </a:p>
        </p:txBody>
      </p:sp>
      <p:sp>
        <p:nvSpPr>
          <p:cNvPr id="134148" name="Rectangle 3"/>
          <p:cNvSpPr>
            <a:spLocks noGrp="1" noChangeArrowheads="1"/>
          </p:cNvSpPr>
          <p:nvPr>
            <p:ph sz="half" idx="2"/>
          </p:nvPr>
        </p:nvSpPr>
        <p:spPr>
          <a:xfrm>
            <a:off x="287364" y="2057400"/>
            <a:ext cx="8610600" cy="3951288"/>
          </a:xfrm>
        </p:spPr>
        <p:txBody>
          <a:bodyPr/>
          <a:lstStyle/>
          <a:p>
            <a:r>
              <a:rPr lang="en-US" dirty="0"/>
              <a:t>Have fenders and at least 100 feet of rope to use in securing a boat inside the lock.</a:t>
            </a:r>
          </a:p>
          <a:p>
            <a:r>
              <a:rPr lang="en-US" dirty="0"/>
              <a:t> Follow the lock attendant’s instructions and proceed slowly.</a:t>
            </a:r>
          </a:p>
          <a:p>
            <a:r>
              <a:rPr lang="en-US" dirty="0"/>
              <a:t>Avoid passing another boat when inside the lock, unless directed to do so by the lock attendant.</a:t>
            </a:r>
          </a:p>
          <a:p>
            <a:r>
              <a:rPr lang="en-US" dirty="0"/>
              <a:t>Wait for the lock attendant’s signal to exit the lock.</a:t>
            </a:r>
          </a:p>
          <a:p>
            <a:pPr lvl="1" eaLnBrk="1" hangingPunct="1"/>
            <a:endParaRPr lang="en-US" dirty="0">
              <a:latin typeface="Arial" charset="0"/>
              <a:cs typeface="Arial" charset="0"/>
            </a:endParaRPr>
          </a:p>
        </p:txBody>
      </p:sp>
    </p:spTree>
    <p:extLst>
      <p:ext uri="{BB962C8B-B14F-4D97-AF65-F5344CB8AC3E}">
        <p14:creationId xmlns:p14="http://schemas.microsoft.com/office/powerpoint/2010/main" val="2442079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414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414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414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414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p:txBody>
          <a:bodyPr/>
          <a:lstStyle/>
          <a:p>
            <a:pPr eaLnBrk="1" hangingPunct="1"/>
            <a:r>
              <a:rPr lang="en-US" dirty="0"/>
              <a:t>Dams, Locks, and Bridges</a:t>
            </a:r>
            <a:endParaRPr lang="en-US" sz="2400" dirty="0"/>
          </a:p>
        </p:txBody>
      </p:sp>
      <p:sp>
        <p:nvSpPr>
          <p:cNvPr id="136195" name="Text Placeholder 3"/>
          <p:cNvSpPr>
            <a:spLocks noGrp="1"/>
          </p:cNvSpPr>
          <p:nvPr>
            <p:ph type="body" idx="1"/>
          </p:nvPr>
        </p:nvSpPr>
        <p:spPr/>
        <p:txBody>
          <a:bodyPr/>
          <a:lstStyle/>
          <a:p>
            <a:pPr eaLnBrk="1" hangingPunct="1">
              <a:spcBef>
                <a:spcPts val="1800"/>
              </a:spcBef>
            </a:pPr>
            <a:r>
              <a:rPr lang="en-US" dirty="0">
                <a:latin typeface="Arial" charset="0"/>
                <a:cs typeface="Arial" charset="0"/>
              </a:rPr>
              <a:t>Bridges</a:t>
            </a:r>
          </a:p>
        </p:txBody>
      </p:sp>
      <p:sp>
        <p:nvSpPr>
          <p:cNvPr id="134148" name="Rectangle 3"/>
          <p:cNvSpPr>
            <a:spLocks noGrp="1" noChangeArrowheads="1"/>
          </p:cNvSpPr>
          <p:nvPr>
            <p:ph sz="half" idx="2"/>
          </p:nvPr>
        </p:nvSpPr>
        <p:spPr>
          <a:xfrm>
            <a:off x="457200" y="2174875"/>
            <a:ext cx="4495800" cy="3951288"/>
          </a:xfrm>
        </p:spPr>
        <p:txBody>
          <a:bodyPr/>
          <a:lstStyle/>
          <a:p>
            <a:pPr eaLnBrk="1" hangingPunct="1">
              <a:spcBef>
                <a:spcPts val="1800"/>
              </a:spcBef>
            </a:pPr>
            <a:r>
              <a:rPr lang="en-US" dirty="0">
                <a:latin typeface="Arial" charset="0"/>
                <a:cs typeface="Arial" charset="0"/>
              </a:rPr>
              <a:t>Reduce speed and proceed with caution.</a:t>
            </a:r>
          </a:p>
          <a:p>
            <a:pPr eaLnBrk="1" hangingPunct="1">
              <a:spcBef>
                <a:spcPts val="1800"/>
              </a:spcBef>
            </a:pPr>
            <a:r>
              <a:rPr lang="en-US" dirty="0">
                <a:latin typeface="Arial" charset="0"/>
                <a:cs typeface="Arial" charset="0"/>
              </a:rPr>
              <a:t>Check clearance before passing under a bridge.</a:t>
            </a:r>
          </a:p>
          <a:p>
            <a:pPr eaLnBrk="1" hangingPunct="1">
              <a:spcBef>
                <a:spcPts val="1800"/>
              </a:spcBef>
            </a:pPr>
            <a:r>
              <a:rPr lang="en-US" dirty="0">
                <a:latin typeface="Arial" charset="0"/>
                <a:cs typeface="Arial" charset="0"/>
              </a:rPr>
              <a:t>For drawbridges, contact the bridge operator.</a:t>
            </a:r>
          </a:p>
          <a:p>
            <a:pPr eaLnBrk="1" hangingPunct="1">
              <a:spcBef>
                <a:spcPts val="1800"/>
              </a:spcBef>
            </a:pPr>
            <a:r>
              <a:rPr lang="en-US" dirty="0">
                <a:latin typeface="Arial" charset="0"/>
                <a:cs typeface="Arial" charset="0"/>
              </a:rPr>
              <a:t>Watch for debris that collects around pilings.</a:t>
            </a:r>
          </a:p>
        </p:txBody>
      </p:sp>
      <p:pic>
        <p:nvPicPr>
          <p:cNvPr id="134149" name="Picture 3" descr="sailboat_bridge.jpg"/>
          <p:cNvPicPr>
            <a:picLocks noChangeAspect="1"/>
          </p:cNvPicPr>
          <p:nvPr/>
        </p:nvPicPr>
        <p:blipFill>
          <a:blip r:embed="rId3"/>
          <a:srcRect/>
          <a:stretch>
            <a:fillRect/>
          </a:stretch>
        </p:blipFill>
        <p:spPr bwMode="auto">
          <a:xfrm>
            <a:off x="5181600" y="1660525"/>
            <a:ext cx="3248025" cy="4359275"/>
          </a:xfrm>
          <a:prstGeom prst="rect">
            <a:avLst/>
          </a:prstGeom>
          <a:noFill/>
          <a:ln w="9525">
            <a:noFill/>
            <a:miter lim="800000"/>
            <a:headEnd/>
            <a:tailEnd/>
          </a:ln>
        </p:spPr>
      </p:pic>
    </p:spTree>
    <p:extLst>
      <p:ext uri="{BB962C8B-B14F-4D97-AF65-F5344CB8AC3E}">
        <p14:creationId xmlns:p14="http://schemas.microsoft.com/office/powerpoint/2010/main" val="3642131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414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4148">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414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4148">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414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p:txBody>
          <a:bodyPr/>
          <a:lstStyle/>
          <a:p>
            <a:pPr eaLnBrk="1" hangingPunct="1"/>
            <a:r>
              <a:rPr lang="en-US" dirty="0"/>
              <a:t>Changing Water Levels</a:t>
            </a:r>
          </a:p>
        </p:txBody>
      </p:sp>
      <p:sp>
        <p:nvSpPr>
          <p:cNvPr id="135171" name="Rectangle 3"/>
          <p:cNvSpPr>
            <a:spLocks noGrp="1" noChangeArrowheads="1"/>
          </p:cNvSpPr>
          <p:nvPr>
            <p:ph idx="1"/>
          </p:nvPr>
        </p:nvSpPr>
        <p:spPr/>
        <p:txBody>
          <a:bodyPr/>
          <a:lstStyle/>
          <a:p>
            <a:pPr eaLnBrk="1" hangingPunct="1"/>
            <a:r>
              <a:rPr lang="en-US" dirty="0">
                <a:latin typeface="Arial" charset="0"/>
                <a:cs typeface="Arial" charset="0"/>
              </a:rPr>
              <a:t>Be aware that water levels can change rapidly and cause hazards.</a:t>
            </a:r>
          </a:p>
          <a:p>
            <a:pPr lvl="1" eaLnBrk="1" hangingPunct="1"/>
            <a:r>
              <a:rPr lang="en-US" dirty="0">
                <a:latin typeface="Arial" charset="0"/>
                <a:cs typeface="Arial" charset="0"/>
              </a:rPr>
              <a:t>Running aground</a:t>
            </a:r>
          </a:p>
          <a:p>
            <a:pPr lvl="1" eaLnBrk="1" hangingPunct="1"/>
            <a:r>
              <a:rPr lang="en-US" dirty="0">
                <a:latin typeface="Arial" charset="0"/>
                <a:cs typeface="Arial" charset="0"/>
              </a:rPr>
              <a:t>Docking to a fixed pier</a:t>
            </a:r>
          </a:p>
          <a:p>
            <a:pPr eaLnBrk="1" hangingPunct="1"/>
            <a:r>
              <a:rPr lang="en-US" dirty="0">
                <a:latin typeface="Arial" charset="0"/>
                <a:cs typeface="Arial" charset="0"/>
              </a:rPr>
              <a:t>Learn about the tides when boating on coastal waters.</a:t>
            </a:r>
          </a:p>
          <a:p>
            <a:pPr lvl="1" eaLnBrk="1" hangingPunct="1"/>
            <a:r>
              <a:rPr lang="en-US" dirty="0">
                <a:latin typeface="Arial" charset="0"/>
                <a:cs typeface="Arial" charset="0"/>
              </a:rPr>
              <a:t>Fluctuating water levels</a:t>
            </a:r>
          </a:p>
          <a:p>
            <a:pPr lvl="1" eaLnBrk="1" hangingPunct="1"/>
            <a:r>
              <a:rPr lang="en-US" dirty="0">
                <a:latin typeface="Arial" charset="0"/>
                <a:cs typeface="Arial" charset="0"/>
              </a:rPr>
              <a:t>Strong tidal currents</a:t>
            </a:r>
          </a:p>
        </p:txBody>
      </p:sp>
    </p:spTree>
    <p:extLst>
      <p:ext uri="{BB962C8B-B14F-4D97-AF65-F5344CB8AC3E}">
        <p14:creationId xmlns:p14="http://schemas.microsoft.com/office/powerpoint/2010/main" val="2188673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517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517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517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5171">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517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itle 9"/>
          <p:cNvSpPr>
            <a:spLocks noGrp="1"/>
          </p:cNvSpPr>
          <p:nvPr>
            <p:ph type="title"/>
          </p:nvPr>
        </p:nvSpPr>
        <p:spPr/>
        <p:txBody>
          <a:bodyPr/>
          <a:lstStyle/>
          <a:p>
            <a:r>
              <a:rPr lang="en-US" dirty="0"/>
              <a:t>Compasses and Charts</a:t>
            </a:r>
          </a:p>
        </p:txBody>
      </p:sp>
      <p:sp>
        <p:nvSpPr>
          <p:cNvPr id="138243" name="Text Placeholder 9"/>
          <p:cNvSpPr>
            <a:spLocks noGrp="1"/>
          </p:cNvSpPr>
          <p:nvPr>
            <p:ph type="body" idx="1"/>
          </p:nvPr>
        </p:nvSpPr>
        <p:spPr>
          <a:xfrm>
            <a:off x="457200" y="1535113"/>
            <a:ext cx="4040188" cy="827087"/>
          </a:xfrm>
        </p:spPr>
        <p:txBody>
          <a:bodyPr/>
          <a:lstStyle/>
          <a:p>
            <a:r>
              <a:rPr lang="en-US" dirty="0">
                <a:latin typeface="Arial" charset="0"/>
                <a:cs typeface="Arial" charset="0"/>
              </a:rPr>
              <a:t>Steering Compass</a:t>
            </a:r>
          </a:p>
        </p:txBody>
      </p:sp>
      <p:sp>
        <p:nvSpPr>
          <p:cNvPr id="136196" name="Content Placeholder 10"/>
          <p:cNvSpPr>
            <a:spLocks noGrp="1"/>
          </p:cNvSpPr>
          <p:nvPr>
            <p:ph sz="half" idx="2"/>
          </p:nvPr>
        </p:nvSpPr>
        <p:spPr>
          <a:xfrm>
            <a:off x="4648200" y="2514600"/>
            <a:ext cx="4040188" cy="914400"/>
          </a:xfrm>
        </p:spPr>
        <p:txBody>
          <a:bodyPr/>
          <a:lstStyle/>
          <a:p>
            <a:r>
              <a:rPr lang="en-US" dirty="0">
                <a:latin typeface="Arial" charset="0"/>
                <a:cs typeface="Arial" charset="0"/>
              </a:rPr>
              <a:t>Can be invaluable in bad weather at night.</a:t>
            </a:r>
          </a:p>
        </p:txBody>
      </p:sp>
      <p:sp>
        <p:nvSpPr>
          <p:cNvPr id="136197" name="Content Placeholder 8"/>
          <p:cNvSpPr>
            <a:spLocks noGrp="1"/>
          </p:cNvSpPr>
          <p:nvPr>
            <p:ph sz="quarter" idx="4"/>
          </p:nvPr>
        </p:nvSpPr>
        <p:spPr>
          <a:xfrm>
            <a:off x="4645025" y="3581400"/>
            <a:ext cx="4041775" cy="1828800"/>
          </a:xfrm>
        </p:spPr>
        <p:txBody>
          <a:bodyPr/>
          <a:lstStyle/>
          <a:p>
            <a:r>
              <a:rPr lang="en-US" dirty="0">
                <a:latin typeface="Arial" charset="0"/>
                <a:cs typeface="Arial" charset="0"/>
              </a:rPr>
              <a:t>Mount it away from iron, magnets, and electrical wiring and equipment.</a:t>
            </a:r>
          </a:p>
          <a:p>
            <a:endParaRPr lang="en-US" dirty="0">
              <a:latin typeface="Arial" charset="0"/>
              <a:cs typeface="Arial" charset="0"/>
            </a:endParaRPr>
          </a:p>
        </p:txBody>
      </p:sp>
      <p:pic>
        <p:nvPicPr>
          <p:cNvPr id="136198" name="Content Placeholder 6" descr="compass.jpg"/>
          <p:cNvPicPr>
            <a:picLocks noChangeAspect="1"/>
          </p:cNvPicPr>
          <p:nvPr/>
        </p:nvPicPr>
        <p:blipFill>
          <a:blip r:embed="rId3"/>
          <a:srcRect/>
          <a:stretch>
            <a:fillRect/>
          </a:stretch>
        </p:blipFill>
        <p:spPr bwMode="auto">
          <a:xfrm>
            <a:off x="381000" y="2514600"/>
            <a:ext cx="4038600" cy="2897188"/>
          </a:xfrm>
          <a:prstGeom prst="rect">
            <a:avLst/>
          </a:prstGeom>
          <a:noFill/>
          <a:ln w="9525">
            <a:noFill/>
            <a:miter lim="800000"/>
            <a:headEnd/>
            <a:tailEnd/>
          </a:ln>
        </p:spPr>
      </p:pic>
    </p:spTree>
    <p:extLst>
      <p:ext uri="{BB962C8B-B14F-4D97-AF65-F5344CB8AC3E}">
        <p14:creationId xmlns:p14="http://schemas.microsoft.com/office/powerpoint/2010/main" val="2066282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61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619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619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7" grpId="0" build="p"/>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itle 3"/>
          <p:cNvSpPr>
            <a:spLocks noGrp="1"/>
          </p:cNvSpPr>
          <p:nvPr>
            <p:ph type="title"/>
          </p:nvPr>
        </p:nvSpPr>
        <p:spPr/>
        <p:txBody>
          <a:bodyPr/>
          <a:lstStyle/>
          <a:p>
            <a:r>
              <a:rPr lang="en-US" dirty="0"/>
              <a:t>Compasses and Charts</a:t>
            </a:r>
          </a:p>
        </p:txBody>
      </p:sp>
      <p:sp>
        <p:nvSpPr>
          <p:cNvPr id="139267" name="Text Placeholder 4"/>
          <p:cNvSpPr>
            <a:spLocks noGrp="1"/>
          </p:cNvSpPr>
          <p:nvPr>
            <p:ph type="body" idx="1"/>
          </p:nvPr>
        </p:nvSpPr>
        <p:spPr/>
        <p:txBody>
          <a:bodyPr/>
          <a:lstStyle/>
          <a:p>
            <a:r>
              <a:rPr lang="en-US" dirty="0">
                <a:latin typeface="Arial" charset="0"/>
                <a:cs typeface="Arial" charset="0"/>
              </a:rPr>
              <a:t>Nautical Charts</a:t>
            </a:r>
          </a:p>
        </p:txBody>
      </p:sp>
      <p:sp>
        <p:nvSpPr>
          <p:cNvPr id="137220" name="Content Placeholder 5"/>
          <p:cNvSpPr>
            <a:spLocks noGrp="1"/>
          </p:cNvSpPr>
          <p:nvPr>
            <p:ph sz="half" idx="2"/>
          </p:nvPr>
        </p:nvSpPr>
        <p:spPr/>
        <p:txBody>
          <a:bodyPr/>
          <a:lstStyle/>
          <a:p>
            <a:r>
              <a:rPr lang="en-US" dirty="0">
                <a:latin typeface="Arial" charset="0"/>
                <a:cs typeface="Arial" charset="0"/>
              </a:rPr>
              <a:t>In bays or large lakes, charts give:</a:t>
            </a:r>
          </a:p>
          <a:p>
            <a:pPr lvl="1"/>
            <a:r>
              <a:rPr lang="en-US" dirty="0">
                <a:latin typeface="Arial" charset="0"/>
                <a:cs typeface="Arial" charset="0"/>
              </a:rPr>
              <a:t>Water depths</a:t>
            </a:r>
          </a:p>
          <a:p>
            <a:pPr lvl="1"/>
            <a:r>
              <a:rPr lang="en-US" dirty="0">
                <a:latin typeface="Arial" charset="0"/>
                <a:cs typeface="Arial" charset="0"/>
              </a:rPr>
              <a:t>Locations of channels, sand bars, rocks, and vegetation</a:t>
            </a:r>
          </a:p>
          <a:p>
            <a:pPr lvl="1"/>
            <a:r>
              <a:rPr lang="en-US" dirty="0">
                <a:latin typeface="Arial" charset="0"/>
                <a:cs typeface="Arial" charset="0"/>
              </a:rPr>
              <a:t>Most direct course possible</a:t>
            </a:r>
          </a:p>
        </p:txBody>
      </p:sp>
    </p:spTree>
    <p:extLst>
      <p:ext uri="{BB962C8B-B14F-4D97-AF65-F5344CB8AC3E}">
        <p14:creationId xmlns:p14="http://schemas.microsoft.com/office/powerpoint/2010/main" val="3373212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722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722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722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722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4"/>
          <p:cNvSpPr>
            <a:spLocks noGrp="1" noChangeArrowheads="1"/>
          </p:cNvSpPr>
          <p:nvPr>
            <p:ph type="title"/>
          </p:nvPr>
        </p:nvSpPr>
        <p:spPr/>
        <p:txBody>
          <a:bodyPr/>
          <a:lstStyle/>
          <a:p>
            <a:pPr eaLnBrk="1" hangingPunct="1"/>
            <a:r>
              <a:rPr lang="en-US" dirty="0"/>
              <a:t>Compasses and Charts</a:t>
            </a:r>
            <a:endParaRPr lang="en-US" sz="2400" dirty="0"/>
          </a:p>
        </p:txBody>
      </p:sp>
      <p:pic>
        <p:nvPicPr>
          <p:cNvPr id="140291" name="Picture 6" descr="Navigation Chart"/>
          <p:cNvPicPr>
            <a:picLocks noGrp="1" noChangeAspect="1" noChangeArrowheads="1"/>
          </p:cNvPicPr>
          <p:nvPr>
            <p:ph idx="1"/>
          </p:nvPr>
        </p:nvPicPr>
        <p:blipFill>
          <a:blip r:embed="rId3"/>
          <a:srcRect/>
          <a:stretch>
            <a:fillRect/>
          </a:stretch>
        </p:blipFill>
        <p:spPr>
          <a:xfrm>
            <a:off x="342900" y="1263650"/>
            <a:ext cx="8472488" cy="4892675"/>
          </a:xfrm>
          <a:noFill/>
          <a:ln>
            <a:solidFill>
              <a:srgbClr val="777777"/>
            </a:solidFill>
          </a:ln>
        </p:spPr>
      </p:pic>
    </p:spTree>
    <p:extLst>
      <p:ext uri="{BB962C8B-B14F-4D97-AF65-F5344CB8AC3E}">
        <p14:creationId xmlns:p14="http://schemas.microsoft.com/office/powerpoint/2010/main" val="23799346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3"/>
          <p:cNvSpPr>
            <a:spLocks noGrp="1"/>
          </p:cNvSpPr>
          <p:nvPr>
            <p:ph type="title"/>
          </p:nvPr>
        </p:nvSpPr>
        <p:spPr/>
        <p:txBody>
          <a:bodyPr/>
          <a:lstStyle/>
          <a:p>
            <a:r>
              <a:rPr lang="en-US" dirty="0"/>
              <a:t>Types of Boat Hulls</a:t>
            </a:r>
          </a:p>
        </p:txBody>
      </p:sp>
      <p:sp>
        <p:nvSpPr>
          <p:cNvPr id="56323" name="Content Placeholder 4"/>
          <p:cNvSpPr>
            <a:spLocks noGrp="1"/>
          </p:cNvSpPr>
          <p:nvPr>
            <p:ph idx="1"/>
          </p:nvPr>
        </p:nvSpPr>
        <p:spPr/>
        <p:txBody>
          <a:bodyPr/>
          <a:lstStyle/>
          <a:p>
            <a:r>
              <a:rPr lang="en-US" dirty="0">
                <a:latin typeface="Arial" charset="0"/>
                <a:cs typeface="Arial" charset="0"/>
              </a:rPr>
              <a:t>Planing Mode</a:t>
            </a:r>
          </a:p>
        </p:txBody>
      </p:sp>
      <p:pic>
        <p:nvPicPr>
          <p:cNvPr id="56324" name="Picture 6" descr="mode_planing.jpg"/>
          <p:cNvPicPr>
            <a:picLocks noChangeAspect="1"/>
          </p:cNvPicPr>
          <p:nvPr/>
        </p:nvPicPr>
        <p:blipFill>
          <a:blip r:embed="rId3"/>
          <a:srcRect/>
          <a:stretch>
            <a:fillRect/>
          </a:stretch>
        </p:blipFill>
        <p:spPr bwMode="auto">
          <a:xfrm>
            <a:off x="1524000" y="2743200"/>
            <a:ext cx="6157913" cy="2286000"/>
          </a:xfrm>
          <a:prstGeom prst="rect">
            <a:avLst/>
          </a:prstGeom>
          <a:noFill/>
          <a:ln w="9525">
            <a:noFill/>
            <a:miter lim="800000"/>
            <a:headEnd/>
            <a:tailEnd/>
          </a:ln>
        </p:spPr>
      </p:pic>
    </p:spTree>
    <p:extLst>
      <p:ext uri="{BB962C8B-B14F-4D97-AF65-F5344CB8AC3E}">
        <p14:creationId xmlns:p14="http://schemas.microsoft.com/office/powerpoint/2010/main" val="209672278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Title 1"/>
          <p:cNvSpPr>
            <a:spLocks noGrp="1"/>
          </p:cNvSpPr>
          <p:nvPr>
            <p:ph type="title"/>
          </p:nvPr>
        </p:nvSpPr>
        <p:spPr/>
        <p:txBody>
          <a:bodyPr/>
          <a:lstStyle/>
          <a:p>
            <a:r>
              <a:rPr lang="en-US" dirty="0"/>
              <a:t>Operating a Personal Watercraft</a:t>
            </a:r>
          </a:p>
        </p:txBody>
      </p:sp>
      <p:sp>
        <p:nvSpPr>
          <p:cNvPr id="141315" name="Text Placeholder 5"/>
          <p:cNvSpPr>
            <a:spLocks noGrp="1"/>
          </p:cNvSpPr>
          <p:nvPr>
            <p:ph type="body" idx="1"/>
          </p:nvPr>
        </p:nvSpPr>
        <p:spPr>
          <a:xfrm>
            <a:off x="457200" y="1255713"/>
            <a:ext cx="8229600" cy="639762"/>
          </a:xfrm>
        </p:spPr>
        <p:txBody>
          <a:bodyPr/>
          <a:lstStyle/>
          <a:p>
            <a:r>
              <a:rPr lang="en-US" dirty="0">
                <a:latin typeface="Arial" charset="0"/>
                <a:cs typeface="Arial" charset="0"/>
              </a:rPr>
              <a:t>Steering and Stopping a PWC</a:t>
            </a:r>
          </a:p>
        </p:txBody>
      </p:sp>
      <p:sp>
        <p:nvSpPr>
          <p:cNvPr id="139268" name="Content Placeholder 2"/>
          <p:cNvSpPr>
            <a:spLocks noGrp="1"/>
          </p:cNvSpPr>
          <p:nvPr>
            <p:ph sz="half" idx="2"/>
          </p:nvPr>
        </p:nvSpPr>
        <p:spPr>
          <a:xfrm>
            <a:off x="457200" y="1895475"/>
            <a:ext cx="8229600" cy="3951288"/>
          </a:xfrm>
        </p:spPr>
        <p:txBody>
          <a:bodyPr/>
          <a:lstStyle/>
          <a:p>
            <a:r>
              <a:rPr lang="en-US" dirty="0">
                <a:latin typeface="Arial" charset="0"/>
                <a:cs typeface="Arial" charset="0"/>
              </a:rPr>
              <a:t>Most PWC (and other jet-drive vessels) must have power to maintain control.</a:t>
            </a:r>
          </a:p>
        </p:txBody>
      </p:sp>
      <p:sp>
        <p:nvSpPr>
          <p:cNvPr id="139269" name="TextBox 6"/>
          <p:cNvSpPr txBox="1">
            <a:spLocks noChangeArrowheads="1"/>
          </p:cNvSpPr>
          <p:nvPr/>
        </p:nvSpPr>
        <p:spPr bwMode="auto">
          <a:xfrm>
            <a:off x="1600200" y="5410200"/>
            <a:ext cx="5410200" cy="708025"/>
          </a:xfrm>
          <a:prstGeom prst="rect">
            <a:avLst/>
          </a:prstGeom>
          <a:noFill/>
          <a:ln w="9525">
            <a:noFill/>
            <a:miter lim="800000"/>
            <a:headEnd/>
            <a:tailEnd/>
          </a:ln>
        </p:spPr>
        <p:txBody>
          <a:bodyPr>
            <a:spAutoFit/>
          </a:bodyPr>
          <a:lstStyle/>
          <a:p>
            <a:pPr algn="ctr"/>
            <a:r>
              <a:rPr lang="en-US" sz="2000" b="1" dirty="0">
                <a:cs typeface="Arial" charset="0"/>
              </a:rPr>
              <a:t>The operator is holding down the throttle lever and steering the PWC straight ahead.</a:t>
            </a:r>
          </a:p>
        </p:txBody>
      </p:sp>
      <p:pic>
        <p:nvPicPr>
          <p:cNvPr id="139270" name="Picture 4" descr="pwc_steering_01.jpg"/>
          <p:cNvPicPr>
            <a:picLocks noChangeAspect="1"/>
          </p:cNvPicPr>
          <p:nvPr/>
        </p:nvPicPr>
        <p:blipFill>
          <a:blip r:embed="rId3"/>
          <a:srcRect/>
          <a:stretch>
            <a:fillRect/>
          </a:stretch>
        </p:blipFill>
        <p:spPr bwMode="auto">
          <a:xfrm>
            <a:off x="2362200" y="2743200"/>
            <a:ext cx="3886200" cy="2714625"/>
          </a:xfrm>
          <a:prstGeom prst="rect">
            <a:avLst/>
          </a:prstGeom>
          <a:noFill/>
          <a:ln w="9525">
            <a:noFill/>
            <a:miter lim="800000"/>
            <a:headEnd/>
            <a:tailEnd/>
          </a:ln>
        </p:spPr>
      </p:pic>
    </p:spTree>
    <p:extLst>
      <p:ext uri="{BB962C8B-B14F-4D97-AF65-F5344CB8AC3E}">
        <p14:creationId xmlns:p14="http://schemas.microsoft.com/office/powerpoint/2010/main" val="2323322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926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927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926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itle 1"/>
          <p:cNvSpPr>
            <a:spLocks noGrp="1"/>
          </p:cNvSpPr>
          <p:nvPr>
            <p:ph type="title"/>
          </p:nvPr>
        </p:nvSpPr>
        <p:spPr/>
        <p:txBody>
          <a:bodyPr/>
          <a:lstStyle/>
          <a:p>
            <a:r>
              <a:rPr lang="en-US" dirty="0"/>
              <a:t>Operating a Personal Watercraft</a:t>
            </a:r>
          </a:p>
        </p:txBody>
      </p:sp>
      <p:sp>
        <p:nvSpPr>
          <p:cNvPr id="140291" name="Content Placeholder 8"/>
          <p:cNvSpPr>
            <a:spLocks noGrp="1"/>
          </p:cNvSpPr>
          <p:nvPr>
            <p:ph idx="1"/>
          </p:nvPr>
        </p:nvSpPr>
        <p:spPr>
          <a:xfrm>
            <a:off x="609600" y="5257800"/>
            <a:ext cx="8077200" cy="457200"/>
          </a:xfrm>
        </p:spPr>
        <p:txBody>
          <a:bodyPr/>
          <a:lstStyle/>
          <a:p>
            <a:r>
              <a:rPr lang="en-US" dirty="0">
                <a:latin typeface="Arial" charset="0"/>
                <a:cs typeface="Arial" charset="0"/>
              </a:rPr>
              <a:t>Newer PWC allow for off-throttle steering.</a:t>
            </a:r>
          </a:p>
        </p:txBody>
      </p:sp>
      <p:pic>
        <p:nvPicPr>
          <p:cNvPr id="140292" name="Picture 3" descr="pwc_steering_03.jpg"/>
          <p:cNvPicPr>
            <a:picLocks noChangeAspect="1"/>
          </p:cNvPicPr>
          <p:nvPr/>
        </p:nvPicPr>
        <p:blipFill>
          <a:blip r:embed="rId3"/>
          <a:srcRect/>
          <a:stretch>
            <a:fillRect/>
          </a:stretch>
        </p:blipFill>
        <p:spPr bwMode="auto">
          <a:xfrm>
            <a:off x="4786313" y="1219200"/>
            <a:ext cx="4033837" cy="2817813"/>
          </a:xfrm>
          <a:prstGeom prst="rect">
            <a:avLst/>
          </a:prstGeom>
          <a:noFill/>
          <a:ln w="9525">
            <a:noFill/>
            <a:miter lim="800000"/>
            <a:headEnd/>
            <a:tailEnd/>
          </a:ln>
        </p:spPr>
      </p:pic>
      <p:sp>
        <p:nvSpPr>
          <p:cNvPr id="140293" name="TextBox 6"/>
          <p:cNvSpPr txBox="1">
            <a:spLocks noChangeArrowheads="1"/>
          </p:cNvSpPr>
          <p:nvPr/>
        </p:nvSpPr>
        <p:spPr bwMode="auto">
          <a:xfrm>
            <a:off x="595313" y="3940175"/>
            <a:ext cx="3429000" cy="708025"/>
          </a:xfrm>
          <a:prstGeom prst="rect">
            <a:avLst/>
          </a:prstGeom>
          <a:noFill/>
          <a:ln w="9525">
            <a:noFill/>
            <a:miter lim="800000"/>
            <a:headEnd/>
            <a:tailEnd/>
          </a:ln>
        </p:spPr>
        <p:txBody>
          <a:bodyPr>
            <a:spAutoFit/>
          </a:bodyPr>
          <a:lstStyle/>
          <a:p>
            <a:pPr algn="ctr"/>
            <a:r>
              <a:rPr lang="en-US" sz="2000" b="1" dirty="0">
                <a:cs typeface="Arial" charset="0"/>
              </a:rPr>
              <a:t>The operator releases </a:t>
            </a:r>
          </a:p>
          <a:p>
            <a:pPr algn="ctr"/>
            <a:r>
              <a:rPr lang="en-US" sz="2000" b="1" dirty="0">
                <a:cs typeface="Arial" charset="0"/>
              </a:rPr>
              <a:t>the throttle lever.</a:t>
            </a:r>
          </a:p>
        </p:txBody>
      </p:sp>
      <p:sp>
        <p:nvSpPr>
          <p:cNvPr id="140294" name="TextBox 7"/>
          <p:cNvSpPr txBox="1">
            <a:spLocks noChangeArrowheads="1"/>
          </p:cNvSpPr>
          <p:nvPr/>
        </p:nvSpPr>
        <p:spPr bwMode="auto">
          <a:xfrm>
            <a:off x="4710113" y="3933825"/>
            <a:ext cx="4205287" cy="1016000"/>
          </a:xfrm>
          <a:prstGeom prst="rect">
            <a:avLst/>
          </a:prstGeom>
          <a:noFill/>
          <a:ln w="9525">
            <a:noFill/>
            <a:miter lim="800000"/>
            <a:headEnd/>
            <a:tailEnd/>
          </a:ln>
        </p:spPr>
        <p:txBody>
          <a:bodyPr>
            <a:spAutoFit/>
          </a:bodyPr>
          <a:lstStyle/>
          <a:p>
            <a:pPr algn="ctr"/>
            <a:r>
              <a:rPr lang="en-US" sz="2000" b="1" dirty="0">
                <a:cs typeface="Arial" charset="0"/>
              </a:rPr>
              <a:t>The PWC may continue to go straight ahead even though the operator is trying to turn.</a:t>
            </a:r>
          </a:p>
        </p:txBody>
      </p:sp>
      <p:pic>
        <p:nvPicPr>
          <p:cNvPr id="142343" name="Picture 5" descr="pwc_steering_02.jpg"/>
          <p:cNvPicPr>
            <a:picLocks noChangeAspect="1"/>
          </p:cNvPicPr>
          <p:nvPr/>
        </p:nvPicPr>
        <p:blipFill>
          <a:blip r:embed="rId4"/>
          <a:srcRect/>
          <a:stretch>
            <a:fillRect/>
          </a:stretch>
        </p:blipFill>
        <p:spPr bwMode="auto">
          <a:xfrm>
            <a:off x="457200" y="1371600"/>
            <a:ext cx="4405313" cy="2590800"/>
          </a:xfrm>
          <a:prstGeom prst="rect">
            <a:avLst/>
          </a:prstGeom>
          <a:noFill/>
          <a:ln w="9525">
            <a:noFill/>
            <a:miter lim="800000"/>
            <a:headEnd/>
            <a:tailEnd/>
          </a:ln>
        </p:spPr>
      </p:pic>
    </p:spTree>
    <p:extLst>
      <p:ext uri="{BB962C8B-B14F-4D97-AF65-F5344CB8AC3E}">
        <p14:creationId xmlns:p14="http://schemas.microsoft.com/office/powerpoint/2010/main" val="2188992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029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029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029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029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291" grpId="0" build="p"/>
      <p:bldP spid="140293" grpId="0"/>
      <p:bldP spid="140294"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Title 3"/>
          <p:cNvSpPr>
            <a:spLocks noGrp="1"/>
          </p:cNvSpPr>
          <p:nvPr>
            <p:ph type="title"/>
          </p:nvPr>
        </p:nvSpPr>
        <p:spPr/>
        <p:txBody>
          <a:bodyPr/>
          <a:lstStyle/>
          <a:p>
            <a:r>
              <a:rPr lang="en-US" dirty="0"/>
              <a:t>Operating a Personal Watercraft</a:t>
            </a:r>
          </a:p>
        </p:txBody>
      </p:sp>
      <p:sp>
        <p:nvSpPr>
          <p:cNvPr id="143363" name="Text Placeholder 4"/>
          <p:cNvSpPr>
            <a:spLocks noGrp="1"/>
          </p:cNvSpPr>
          <p:nvPr>
            <p:ph type="body" idx="1"/>
          </p:nvPr>
        </p:nvSpPr>
        <p:spPr/>
        <p:txBody>
          <a:bodyPr/>
          <a:lstStyle/>
          <a:p>
            <a:r>
              <a:rPr lang="en-US" dirty="0">
                <a:latin typeface="Arial" charset="0"/>
                <a:cs typeface="Arial" charset="0"/>
              </a:rPr>
              <a:t>Environmental Considerations</a:t>
            </a:r>
          </a:p>
        </p:txBody>
      </p:sp>
      <p:sp>
        <p:nvSpPr>
          <p:cNvPr id="141316" name="Content Placeholder 5"/>
          <p:cNvSpPr>
            <a:spLocks noGrp="1"/>
          </p:cNvSpPr>
          <p:nvPr>
            <p:ph sz="half" idx="2"/>
          </p:nvPr>
        </p:nvSpPr>
        <p:spPr>
          <a:xfrm>
            <a:off x="457200" y="2174875"/>
            <a:ext cx="8229600" cy="3463925"/>
          </a:xfrm>
        </p:spPr>
        <p:txBody>
          <a:bodyPr/>
          <a:lstStyle/>
          <a:p>
            <a:r>
              <a:rPr lang="en-US" dirty="0"/>
              <a:t>Make sure that the water you operate in is at least 30 inches deep. Riding in shallow water can cause bottom sediments or aquatic vegetation to be sucked into the pump, damaging your PWC and the environment.</a:t>
            </a:r>
          </a:p>
          <a:p>
            <a:r>
              <a:rPr lang="en-US" dirty="0"/>
              <a:t>Avoid causing erosion by operating at slow speeds and by not creating a wake when operating near shore or in narrow streams or rivers.</a:t>
            </a:r>
          </a:p>
          <a:p>
            <a:pPr marL="0" indent="0">
              <a:buNone/>
            </a:pPr>
            <a:endParaRPr lang="en-US" dirty="0"/>
          </a:p>
        </p:txBody>
      </p:sp>
    </p:spTree>
    <p:extLst>
      <p:ext uri="{BB962C8B-B14F-4D97-AF65-F5344CB8AC3E}">
        <p14:creationId xmlns:p14="http://schemas.microsoft.com/office/powerpoint/2010/main" val="1416962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13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131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Title 3"/>
          <p:cNvSpPr>
            <a:spLocks noGrp="1"/>
          </p:cNvSpPr>
          <p:nvPr>
            <p:ph type="title"/>
          </p:nvPr>
        </p:nvSpPr>
        <p:spPr/>
        <p:txBody>
          <a:bodyPr/>
          <a:lstStyle/>
          <a:p>
            <a:r>
              <a:rPr lang="en-US" dirty="0"/>
              <a:t>Operating a Personal Watercraft</a:t>
            </a:r>
          </a:p>
        </p:txBody>
      </p:sp>
      <p:sp>
        <p:nvSpPr>
          <p:cNvPr id="143363" name="Text Placeholder 4"/>
          <p:cNvSpPr>
            <a:spLocks noGrp="1"/>
          </p:cNvSpPr>
          <p:nvPr>
            <p:ph type="body" idx="1"/>
          </p:nvPr>
        </p:nvSpPr>
        <p:spPr/>
        <p:txBody>
          <a:bodyPr/>
          <a:lstStyle/>
          <a:p>
            <a:r>
              <a:rPr lang="en-US" dirty="0">
                <a:latin typeface="Arial" charset="0"/>
                <a:cs typeface="Arial" charset="0"/>
              </a:rPr>
              <a:t>Environmental Considerations</a:t>
            </a:r>
          </a:p>
        </p:txBody>
      </p:sp>
      <p:sp>
        <p:nvSpPr>
          <p:cNvPr id="141316" name="Content Placeholder 5"/>
          <p:cNvSpPr>
            <a:spLocks noGrp="1"/>
          </p:cNvSpPr>
          <p:nvPr>
            <p:ph sz="half" idx="2"/>
          </p:nvPr>
        </p:nvSpPr>
        <p:spPr>
          <a:xfrm>
            <a:off x="457200" y="2174875"/>
            <a:ext cx="8229600" cy="3463925"/>
          </a:xfrm>
        </p:spPr>
        <p:txBody>
          <a:bodyPr/>
          <a:lstStyle/>
          <a:p>
            <a:r>
              <a:rPr lang="en-US" dirty="0"/>
              <a:t>Do not dock or beach your PWC in reeds and grasses. This could damage fragile environments.</a:t>
            </a:r>
          </a:p>
          <a:p>
            <a:r>
              <a:rPr lang="en-US" dirty="0"/>
              <a:t>Take extra care when fueling your PWC in or near the water. Oil and gasoline spills are very detrimental to the aquatic environment. Fuel on land if possible.</a:t>
            </a:r>
          </a:p>
          <a:p>
            <a:r>
              <a:rPr lang="en-US" dirty="0"/>
              <a:t>Never use your PWC to disturb, chase, or harass wildlife.</a:t>
            </a:r>
          </a:p>
          <a:p>
            <a:pPr marL="0" indent="0">
              <a:buNone/>
            </a:pPr>
            <a:endParaRPr lang="en-US" dirty="0"/>
          </a:p>
        </p:txBody>
      </p:sp>
    </p:spTree>
    <p:extLst>
      <p:ext uri="{BB962C8B-B14F-4D97-AF65-F5344CB8AC3E}">
        <p14:creationId xmlns:p14="http://schemas.microsoft.com/office/powerpoint/2010/main" val="3206705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13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131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131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Title 3"/>
          <p:cNvSpPr>
            <a:spLocks noGrp="1"/>
          </p:cNvSpPr>
          <p:nvPr>
            <p:ph type="title"/>
          </p:nvPr>
        </p:nvSpPr>
        <p:spPr/>
        <p:txBody>
          <a:bodyPr/>
          <a:lstStyle/>
          <a:p>
            <a:r>
              <a:rPr lang="en-US" dirty="0"/>
              <a:t>Operating a Personal Watercraft</a:t>
            </a:r>
          </a:p>
        </p:txBody>
      </p:sp>
      <p:sp>
        <p:nvSpPr>
          <p:cNvPr id="143363" name="Text Placeholder 4"/>
          <p:cNvSpPr>
            <a:spLocks noGrp="1"/>
          </p:cNvSpPr>
          <p:nvPr>
            <p:ph type="body" idx="1"/>
          </p:nvPr>
        </p:nvSpPr>
        <p:spPr/>
        <p:txBody>
          <a:bodyPr/>
          <a:lstStyle/>
          <a:p>
            <a:r>
              <a:rPr lang="en-US" dirty="0">
                <a:latin typeface="Arial" charset="0"/>
                <a:cs typeface="Arial" charset="0"/>
              </a:rPr>
              <a:t>Other PWC Considerations</a:t>
            </a:r>
          </a:p>
        </p:txBody>
      </p:sp>
      <p:sp>
        <p:nvSpPr>
          <p:cNvPr id="141316" name="Content Placeholder 5"/>
          <p:cNvSpPr>
            <a:spLocks noGrp="1"/>
          </p:cNvSpPr>
          <p:nvPr>
            <p:ph sz="half" idx="2"/>
          </p:nvPr>
        </p:nvSpPr>
        <p:spPr>
          <a:xfrm>
            <a:off x="457200" y="2174875"/>
            <a:ext cx="4953000" cy="3463925"/>
          </a:xfrm>
        </p:spPr>
        <p:txBody>
          <a:bodyPr/>
          <a:lstStyle/>
          <a:p>
            <a:pPr eaLnBrk="1" hangingPunct="1">
              <a:lnSpc>
                <a:spcPct val="105000"/>
              </a:lnSpc>
              <a:spcBef>
                <a:spcPts val="1800"/>
              </a:spcBef>
            </a:pPr>
            <a:r>
              <a:rPr lang="en-US" dirty="0">
                <a:latin typeface="Arial" charset="0"/>
                <a:cs typeface="Arial" charset="0"/>
              </a:rPr>
              <a:t>Know the PWC regulations for your state.</a:t>
            </a:r>
          </a:p>
          <a:p>
            <a:pPr eaLnBrk="1" hangingPunct="1">
              <a:lnSpc>
                <a:spcPct val="105000"/>
              </a:lnSpc>
              <a:spcBef>
                <a:spcPts val="1800"/>
              </a:spcBef>
            </a:pPr>
            <a:r>
              <a:rPr lang="en-US" dirty="0">
                <a:latin typeface="Arial" charset="0"/>
                <a:cs typeface="Arial" charset="0"/>
              </a:rPr>
              <a:t>Wear a PFD.</a:t>
            </a:r>
          </a:p>
          <a:p>
            <a:pPr eaLnBrk="1" hangingPunct="1">
              <a:lnSpc>
                <a:spcPct val="105000"/>
              </a:lnSpc>
              <a:spcBef>
                <a:spcPts val="1800"/>
              </a:spcBef>
            </a:pPr>
            <a:r>
              <a:rPr lang="en-US" dirty="0">
                <a:latin typeface="Arial" charset="0"/>
                <a:cs typeface="Arial" charset="0"/>
              </a:rPr>
              <a:t>Make sure passenger can hold on securely.</a:t>
            </a:r>
          </a:p>
          <a:p>
            <a:pPr eaLnBrk="1" hangingPunct="1">
              <a:lnSpc>
                <a:spcPct val="105000"/>
              </a:lnSpc>
              <a:spcBef>
                <a:spcPts val="1800"/>
              </a:spcBef>
            </a:pPr>
            <a:r>
              <a:rPr lang="en-US" dirty="0">
                <a:latin typeface="Arial" charset="0"/>
                <a:cs typeface="Arial" charset="0"/>
              </a:rPr>
              <a:t>Do not seat a passenger in front of the operator.</a:t>
            </a:r>
          </a:p>
        </p:txBody>
      </p:sp>
      <p:pic>
        <p:nvPicPr>
          <p:cNvPr id="5" name="Picture 6" descr="C:\DOCUME~1\bbullock\LOCALS~1\Temp\VMwareDnD\048d35d4\pwc_adult_child.jpg"/>
          <p:cNvPicPr>
            <a:picLocks noChangeAspect="1" noChangeArrowheads="1"/>
          </p:cNvPicPr>
          <p:nvPr/>
        </p:nvPicPr>
        <p:blipFill>
          <a:blip r:embed="rId3"/>
          <a:srcRect/>
          <a:stretch>
            <a:fillRect/>
          </a:stretch>
        </p:blipFill>
        <p:spPr bwMode="auto">
          <a:xfrm>
            <a:off x="5867400" y="1600200"/>
            <a:ext cx="2489200" cy="4010025"/>
          </a:xfrm>
          <a:prstGeom prst="rect">
            <a:avLst/>
          </a:prstGeom>
          <a:noFill/>
          <a:ln w="9525">
            <a:noFill/>
            <a:miter lim="800000"/>
            <a:headEnd/>
            <a:tailEnd/>
          </a:ln>
        </p:spPr>
      </p:pic>
    </p:spTree>
    <p:extLst>
      <p:ext uri="{BB962C8B-B14F-4D97-AF65-F5344CB8AC3E}">
        <p14:creationId xmlns:p14="http://schemas.microsoft.com/office/powerpoint/2010/main" val="42502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13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1316">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131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131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Title 1"/>
          <p:cNvSpPr>
            <a:spLocks noGrp="1"/>
          </p:cNvSpPr>
          <p:nvPr>
            <p:ph type="title"/>
          </p:nvPr>
        </p:nvSpPr>
        <p:spPr/>
        <p:txBody>
          <a:bodyPr/>
          <a:lstStyle/>
          <a:p>
            <a:r>
              <a:rPr lang="en-US" dirty="0"/>
              <a:t>Operating a Personal Watercraft</a:t>
            </a:r>
          </a:p>
        </p:txBody>
      </p:sp>
      <p:sp>
        <p:nvSpPr>
          <p:cNvPr id="142339" name="Content Placeholder 4"/>
          <p:cNvSpPr>
            <a:spLocks noGrp="1"/>
          </p:cNvSpPr>
          <p:nvPr>
            <p:ph sz="half" idx="2"/>
          </p:nvPr>
        </p:nvSpPr>
        <p:spPr>
          <a:xfrm>
            <a:off x="381000" y="1447800"/>
            <a:ext cx="7543800" cy="4525963"/>
          </a:xfrm>
        </p:spPr>
        <p:txBody>
          <a:bodyPr/>
          <a:lstStyle/>
          <a:p>
            <a:pPr eaLnBrk="1" hangingPunct="1">
              <a:lnSpc>
                <a:spcPct val="105000"/>
              </a:lnSpc>
              <a:spcBef>
                <a:spcPct val="100000"/>
              </a:spcBef>
            </a:pPr>
            <a:r>
              <a:rPr lang="en-US" dirty="0">
                <a:latin typeface="Arial" charset="0"/>
                <a:cs typeface="Arial" charset="0"/>
              </a:rPr>
              <a:t>Keep hands, feet, loose clothing, and hair away from the pump intake area.</a:t>
            </a:r>
          </a:p>
          <a:p>
            <a:pPr eaLnBrk="1" hangingPunct="1">
              <a:lnSpc>
                <a:spcPct val="105000"/>
              </a:lnSpc>
              <a:spcBef>
                <a:spcPct val="100000"/>
              </a:spcBef>
            </a:pPr>
            <a:r>
              <a:rPr lang="en-US" dirty="0">
                <a:latin typeface="Arial" charset="0"/>
                <a:cs typeface="Arial" charset="0"/>
              </a:rPr>
              <a:t>Wear a wetsuit or </a:t>
            </a:r>
            <a:br>
              <a:rPr lang="en-US" dirty="0">
                <a:latin typeface="Arial" charset="0"/>
                <a:cs typeface="Arial" charset="0"/>
              </a:rPr>
            </a:br>
            <a:r>
              <a:rPr lang="en-US" dirty="0">
                <a:latin typeface="Arial" charset="0"/>
                <a:cs typeface="Arial" charset="0"/>
              </a:rPr>
              <a:t>clothing that provides </a:t>
            </a:r>
            <a:br>
              <a:rPr lang="en-US" dirty="0">
                <a:latin typeface="Arial" charset="0"/>
                <a:cs typeface="Arial" charset="0"/>
              </a:rPr>
            </a:br>
            <a:r>
              <a:rPr lang="en-US" dirty="0">
                <a:latin typeface="Arial" charset="0"/>
                <a:cs typeface="Arial" charset="0"/>
              </a:rPr>
              <a:t>equivalent protection.</a:t>
            </a:r>
          </a:p>
          <a:p>
            <a:pPr eaLnBrk="1" hangingPunct="1">
              <a:lnSpc>
                <a:spcPct val="105000"/>
              </a:lnSpc>
              <a:spcBef>
                <a:spcPct val="100000"/>
              </a:spcBef>
            </a:pPr>
            <a:r>
              <a:rPr lang="en-US" dirty="0">
                <a:latin typeface="Arial" charset="0"/>
                <a:cs typeface="Arial" charset="0"/>
              </a:rPr>
              <a:t>Do not board PWC if </a:t>
            </a:r>
            <a:br>
              <a:rPr lang="en-US" dirty="0">
                <a:latin typeface="Arial" charset="0"/>
                <a:cs typeface="Arial" charset="0"/>
              </a:rPr>
            </a:br>
            <a:r>
              <a:rPr lang="en-US" dirty="0">
                <a:latin typeface="Arial" charset="0"/>
                <a:cs typeface="Arial" charset="0"/>
              </a:rPr>
              <a:t>operator is applying the </a:t>
            </a:r>
            <a:br>
              <a:rPr lang="en-US" dirty="0">
                <a:latin typeface="Arial" charset="0"/>
                <a:cs typeface="Arial" charset="0"/>
              </a:rPr>
            </a:br>
            <a:r>
              <a:rPr lang="en-US" dirty="0">
                <a:latin typeface="Arial" charset="0"/>
                <a:cs typeface="Arial" charset="0"/>
              </a:rPr>
              <a:t>throttle.</a:t>
            </a:r>
          </a:p>
          <a:p>
            <a:pPr eaLnBrk="1" hangingPunct="1">
              <a:lnSpc>
                <a:spcPct val="105000"/>
              </a:lnSpc>
              <a:spcBef>
                <a:spcPct val="100000"/>
              </a:spcBef>
            </a:pPr>
            <a:endParaRPr lang="en-US" dirty="0">
              <a:latin typeface="Arial" charset="0"/>
              <a:cs typeface="Arial" charset="0"/>
            </a:endParaRPr>
          </a:p>
          <a:p>
            <a:pPr eaLnBrk="1" hangingPunct="1">
              <a:lnSpc>
                <a:spcPct val="105000"/>
              </a:lnSpc>
              <a:spcBef>
                <a:spcPct val="100000"/>
              </a:spcBef>
            </a:pPr>
            <a:endParaRPr lang="en-US" dirty="0">
              <a:latin typeface="Arial" charset="0"/>
              <a:cs typeface="Arial" charset="0"/>
            </a:endParaRPr>
          </a:p>
        </p:txBody>
      </p:sp>
      <p:pic>
        <p:nvPicPr>
          <p:cNvPr id="142340" name="Picture 3" descr="pwc_jetstream.jpg"/>
          <p:cNvPicPr>
            <a:picLocks noChangeAspect="1"/>
          </p:cNvPicPr>
          <p:nvPr/>
        </p:nvPicPr>
        <p:blipFill>
          <a:blip r:embed="rId3"/>
          <a:srcRect/>
          <a:stretch>
            <a:fillRect/>
          </a:stretch>
        </p:blipFill>
        <p:spPr bwMode="auto">
          <a:xfrm>
            <a:off x="4724400" y="2590800"/>
            <a:ext cx="3919538" cy="2819400"/>
          </a:xfrm>
          <a:prstGeom prst="rect">
            <a:avLst/>
          </a:prstGeom>
          <a:noFill/>
          <a:ln w="9525">
            <a:noFill/>
            <a:miter lim="800000"/>
            <a:headEnd/>
            <a:tailEnd/>
          </a:ln>
        </p:spPr>
      </p:pic>
    </p:spTree>
    <p:extLst>
      <p:ext uri="{BB962C8B-B14F-4D97-AF65-F5344CB8AC3E}">
        <p14:creationId xmlns:p14="http://schemas.microsoft.com/office/powerpoint/2010/main" val="3009714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23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2339">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234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233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p:txBody>
          <a:bodyPr/>
          <a:lstStyle/>
          <a:p>
            <a:r>
              <a:rPr lang="en-US" dirty="0"/>
              <a:t>Operating a Personal Watercraft</a:t>
            </a:r>
          </a:p>
        </p:txBody>
      </p:sp>
      <p:sp>
        <p:nvSpPr>
          <p:cNvPr id="143363" name="Content Placeholder 2"/>
          <p:cNvSpPr>
            <a:spLocks noGrp="1"/>
          </p:cNvSpPr>
          <p:nvPr>
            <p:ph idx="1"/>
          </p:nvPr>
        </p:nvSpPr>
        <p:spPr>
          <a:xfrm>
            <a:off x="457200" y="1600200"/>
            <a:ext cx="4191000" cy="4525963"/>
          </a:xfrm>
        </p:spPr>
        <p:txBody>
          <a:bodyPr/>
          <a:lstStyle/>
          <a:p>
            <a:pPr eaLnBrk="1" hangingPunct="1">
              <a:lnSpc>
                <a:spcPct val="105000"/>
              </a:lnSpc>
            </a:pPr>
            <a:r>
              <a:rPr lang="en-US" dirty="0">
                <a:latin typeface="Arial" charset="0"/>
                <a:cs typeface="Arial" charset="0"/>
              </a:rPr>
              <a:t>Inspect your electrical systems and perform “sniff test” after fueling.</a:t>
            </a:r>
          </a:p>
          <a:p>
            <a:pPr eaLnBrk="1" hangingPunct="1">
              <a:lnSpc>
                <a:spcPct val="105000"/>
              </a:lnSpc>
            </a:pPr>
            <a:r>
              <a:rPr lang="en-US" dirty="0">
                <a:latin typeface="Arial" charset="0"/>
                <a:cs typeface="Arial" charset="0"/>
              </a:rPr>
              <a:t>Avoid overloading.</a:t>
            </a:r>
          </a:p>
          <a:p>
            <a:pPr eaLnBrk="1" hangingPunct="1">
              <a:lnSpc>
                <a:spcPct val="105000"/>
              </a:lnSpc>
            </a:pPr>
            <a:r>
              <a:rPr lang="en-US" dirty="0">
                <a:latin typeface="Arial" charset="0"/>
                <a:cs typeface="Arial" charset="0"/>
              </a:rPr>
              <a:t>Know your limits and ride according to your abilities.</a:t>
            </a:r>
          </a:p>
          <a:p>
            <a:pPr eaLnBrk="1" hangingPunct="1">
              <a:lnSpc>
                <a:spcPct val="105000"/>
              </a:lnSpc>
            </a:pPr>
            <a:endParaRPr lang="en-US" dirty="0">
              <a:latin typeface="Arial" charset="0"/>
              <a:cs typeface="Arial" charset="0"/>
            </a:endParaRPr>
          </a:p>
        </p:txBody>
      </p:sp>
      <p:pic>
        <p:nvPicPr>
          <p:cNvPr id="145412" name="Picture 4" descr="PWC_sniff_test"/>
          <p:cNvPicPr>
            <a:picLocks noChangeAspect="1" noChangeArrowheads="1"/>
          </p:cNvPicPr>
          <p:nvPr/>
        </p:nvPicPr>
        <p:blipFill>
          <a:blip r:embed="rId3"/>
          <a:srcRect/>
          <a:stretch>
            <a:fillRect/>
          </a:stretch>
        </p:blipFill>
        <p:spPr bwMode="auto">
          <a:xfrm>
            <a:off x="4572000" y="1752600"/>
            <a:ext cx="4200525" cy="2776538"/>
          </a:xfrm>
          <a:prstGeom prst="rect">
            <a:avLst/>
          </a:prstGeom>
          <a:noFill/>
          <a:ln w="9525">
            <a:noFill/>
            <a:miter lim="800000"/>
            <a:headEnd/>
            <a:tailEnd/>
          </a:ln>
        </p:spPr>
      </p:pic>
    </p:spTree>
    <p:extLst>
      <p:ext uri="{BB962C8B-B14F-4D97-AF65-F5344CB8AC3E}">
        <p14:creationId xmlns:p14="http://schemas.microsoft.com/office/powerpoint/2010/main" val="1240879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36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336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p:txBody>
          <a:bodyPr/>
          <a:lstStyle/>
          <a:p>
            <a:pPr eaLnBrk="1" hangingPunct="1"/>
            <a:r>
              <a:rPr lang="en-US" dirty="0"/>
              <a:t>Operating a Personal Watercraft</a:t>
            </a:r>
            <a:endParaRPr lang="en-US" sz="2400" dirty="0"/>
          </a:p>
        </p:txBody>
      </p:sp>
      <p:sp>
        <p:nvSpPr>
          <p:cNvPr id="146435" name="Rectangle 3"/>
          <p:cNvSpPr>
            <a:spLocks noGrp="1" noChangeArrowheads="1"/>
          </p:cNvSpPr>
          <p:nvPr>
            <p:ph sz="half" idx="1"/>
          </p:nvPr>
        </p:nvSpPr>
        <p:spPr>
          <a:xfrm>
            <a:off x="4724400" y="1447800"/>
            <a:ext cx="3200400" cy="4191000"/>
          </a:xfrm>
        </p:spPr>
        <p:txBody>
          <a:bodyPr/>
          <a:lstStyle/>
          <a:p>
            <a:pPr eaLnBrk="1" hangingPunct="1">
              <a:lnSpc>
                <a:spcPct val="105000"/>
              </a:lnSpc>
            </a:pPr>
            <a:r>
              <a:rPr lang="en-US" dirty="0">
                <a:latin typeface="Arial" charset="0"/>
                <a:cs typeface="Arial" charset="0"/>
              </a:rPr>
              <a:t>Look over both shoulders before making turns.</a:t>
            </a:r>
          </a:p>
        </p:txBody>
      </p:sp>
      <p:pic>
        <p:nvPicPr>
          <p:cNvPr id="146436" name="Picture 3" descr="pwc_look.jpg"/>
          <p:cNvPicPr>
            <a:picLocks noChangeAspect="1"/>
          </p:cNvPicPr>
          <p:nvPr/>
        </p:nvPicPr>
        <p:blipFill>
          <a:blip r:embed="rId3"/>
          <a:srcRect/>
          <a:stretch>
            <a:fillRect/>
          </a:stretch>
        </p:blipFill>
        <p:spPr bwMode="auto">
          <a:xfrm>
            <a:off x="1066800" y="1447800"/>
            <a:ext cx="3271838" cy="4137025"/>
          </a:xfrm>
          <a:prstGeom prst="rect">
            <a:avLst/>
          </a:prstGeom>
          <a:noFill/>
          <a:ln w="9525">
            <a:noFill/>
            <a:miter lim="800000"/>
            <a:headEnd/>
            <a:tailEnd/>
          </a:ln>
        </p:spPr>
      </p:pic>
    </p:spTree>
    <p:extLst>
      <p:ext uri="{BB962C8B-B14F-4D97-AF65-F5344CB8AC3E}">
        <p14:creationId xmlns:p14="http://schemas.microsoft.com/office/powerpoint/2010/main" val="20314717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itle 4"/>
          <p:cNvSpPr>
            <a:spLocks noGrp="1"/>
          </p:cNvSpPr>
          <p:nvPr>
            <p:ph type="title"/>
          </p:nvPr>
        </p:nvSpPr>
        <p:spPr/>
        <p:txBody>
          <a:bodyPr/>
          <a:lstStyle/>
          <a:p>
            <a:r>
              <a:rPr lang="en-US" dirty="0"/>
              <a:t>Engine Cut-Off Switch (ECOS)</a:t>
            </a:r>
          </a:p>
        </p:txBody>
      </p:sp>
      <p:sp>
        <p:nvSpPr>
          <p:cNvPr id="145411" name="Content Placeholder 5"/>
          <p:cNvSpPr>
            <a:spLocks noGrp="1"/>
          </p:cNvSpPr>
          <p:nvPr>
            <p:ph idx="1"/>
          </p:nvPr>
        </p:nvSpPr>
        <p:spPr/>
        <p:txBody>
          <a:bodyPr/>
          <a:lstStyle/>
          <a:p>
            <a:r>
              <a:rPr lang="en-US" dirty="0">
                <a:latin typeface="Arial" charset="0"/>
                <a:cs typeface="Arial" charset="0"/>
              </a:rPr>
              <a:t>Safety switch</a:t>
            </a:r>
          </a:p>
          <a:p>
            <a:r>
              <a:rPr lang="en-US" dirty="0">
                <a:latin typeface="Arial" charset="0"/>
                <a:cs typeface="Arial" charset="0"/>
              </a:rPr>
              <a:t>Lanyard</a:t>
            </a:r>
          </a:p>
          <a:p>
            <a:r>
              <a:rPr lang="en-US" dirty="0">
                <a:latin typeface="Arial" charset="0"/>
                <a:cs typeface="Arial" charset="0"/>
              </a:rPr>
              <a:t>Self-circling feature</a:t>
            </a:r>
          </a:p>
          <a:p>
            <a:pPr marL="0" indent="0">
              <a:buNone/>
            </a:pPr>
            <a:r>
              <a:rPr lang="en-US" dirty="0">
                <a:latin typeface="Arial" charset="0"/>
                <a:cs typeface="Arial" charset="0"/>
              </a:rPr>
              <a:t>Beginning April 2021, a new federal rule requires operators of recreational vessels less than 26 feet in length to use the ECOS if the vessel is equipped with such a device.</a:t>
            </a:r>
          </a:p>
          <a:p>
            <a:pPr marL="0" indent="0">
              <a:buNone/>
            </a:pPr>
            <a:endParaRPr lang="en-US" dirty="0">
              <a:latin typeface="Arial" charset="0"/>
              <a:cs typeface="Arial" charset="0"/>
            </a:endParaRPr>
          </a:p>
        </p:txBody>
      </p:sp>
      <p:pic>
        <p:nvPicPr>
          <p:cNvPr id="145412" name="Content Placeholder 6" descr="lanyard_pwc.jpg"/>
          <p:cNvPicPr>
            <a:picLocks noChangeAspect="1"/>
          </p:cNvPicPr>
          <p:nvPr/>
        </p:nvPicPr>
        <p:blipFill>
          <a:blip r:embed="rId3"/>
          <a:srcRect/>
          <a:stretch>
            <a:fillRect/>
          </a:stretch>
        </p:blipFill>
        <p:spPr bwMode="auto">
          <a:xfrm>
            <a:off x="4343400" y="1084509"/>
            <a:ext cx="3976688" cy="2781300"/>
          </a:xfrm>
          <a:prstGeom prst="rect">
            <a:avLst/>
          </a:prstGeom>
          <a:noFill/>
          <a:ln w="9525">
            <a:noFill/>
            <a:miter lim="800000"/>
            <a:headEnd/>
            <a:tailEnd/>
          </a:ln>
        </p:spPr>
      </p:pic>
    </p:spTree>
    <p:extLst>
      <p:ext uri="{BB962C8B-B14F-4D97-AF65-F5344CB8AC3E}">
        <p14:creationId xmlns:p14="http://schemas.microsoft.com/office/powerpoint/2010/main" val="2797268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5411">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54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5411">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54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p:txBody>
          <a:bodyPr/>
          <a:lstStyle/>
          <a:p>
            <a:pPr eaLnBrk="1" hangingPunct="1"/>
            <a:r>
              <a:rPr lang="en-US" dirty="0"/>
              <a:t>Avoiding Propeller Strike Injuries</a:t>
            </a:r>
          </a:p>
        </p:txBody>
      </p:sp>
      <p:sp>
        <p:nvSpPr>
          <p:cNvPr id="146435" name="Rectangle 3"/>
          <p:cNvSpPr>
            <a:spLocks noGrp="1" noChangeArrowheads="1"/>
          </p:cNvSpPr>
          <p:nvPr>
            <p:ph idx="1"/>
          </p:nvPr>
        </p:nvSpPr>
        <p:spPr/>
        <p:txBody>
          <a:bodyPr/>
          <a:lstStyle/>
          <a:p>
            <a:pPr eaLnBrk="1" hangingPunct="1">
              <a:lnSpc>
                <a:spcPts val="2700"/>
              </a:lnSpc>
              <a:spcBef>
                <a:spcPts val="1200"/>
              </a:spcBef>
            </a:pPr>
            <a:r>
              <a:rPr lang="en-US" dirty="0">
                <a:latin typeface="Arial" charset="0"/>
                <a:cs typeface="Arial" charset="0"/>
              </a:rPr>
              <a:t>Turn off the engine when: </a:t>
            </a:r>
          </a:p>
          <a:p>
            <a:pPr lvl="1" eaLnBrk="1" hangingPunct="1">
              <a:lnSpc>
                <a:spcPts val="2700"/>
              </a:lnSpc>
            </a:pPr>
            <a:r>
              <a:rPr lang="en-US" dirty="0">
                <a:latin typeface="Arial" charset="0"/>
                <a:cs typeface="Arial" charset="0"/>
              </a:rPr>
              <a:t>Passengers are boarding or disembarking.</a:t>
            </a:r>
          </a:p>
          <a:p>
            <a:pPr lvl="1" eaLnBrk="1" hangingPunct="1">
              <a:lnSpc>
                <a:spcPts val="2700"/>
              </a:lnSpc>
            </a:pPr>
            <a:r>
              <a:rPr lang="en-US" dirty="0">
                <a:latin typeface="Arial" charset="0"/>
                <a:cs typeface="Arial" charset="0"/>
              </a:rPr>
              <a:t>Someone is in the water near the boat.</a:t>
            </a:r>
          </a:p>
          <a:p>
            <a:pPr eaLnBrk="1" hangingPunct="1">
              <a:lnSpc>
                <a:spcPts val="2700"/>
              </a:lnSpc>
              <a:spcBef>
                <a:spcPts val="1200"/>
              </a:spcBef>
            </a:pPr>
            <a:r>
              <a:rPr lang="en-US" dirty="0">
                <a:latin typeface="Arial" charset="0"/>
                <a:cs typeface="Arial" charset="0"/>
              </a:rPr>
              <a:t>Prevent passengers from being thrown overboard accidentally.</a:t>
            </a:r>
          </a:p>
          <a:p>
            <a:pPr lvl="1" eaLnBrk="1" hangingPunct="1">
              <a:lnSpc>
                <a:spcPts val="2700"/>
              </a:lnSpc>
            </a:pPr>
            <a:r>
              <a:rPr lang="en-US" dirty="0">
                <a:latin typeface="Arial" charset="0"/>
                <a:cs typeface="Arial" charset="0"/>
              </a:rPr>
              <a:t>Never start with the engine in gear. </a:t>
            </a:r>
          </a:p>
          <a:p>
            <a:pPr lvl="1" eaLnBrk="1" hangingPunct="1">
              <a:lnSpc>
                <a:spcPts val="2700"/>
              </a:lnSpc>
            </a:pPr>
            <a:r>
              <a:rPr lang="en-US" dirty="0">
                <a:latin typeface="Arial" charset="0"/>
                <a:cs typeface="Arial" charset="0"/>
              </a:rPr>
              <a:t>Never ride on the seat back, gunwale, transom, or bow.</a:t>
            </a:r>
          </a:p>
          <a:p>
            <a:pPr lvl="1" eaLnBrk="1" hangingPunct="1">
              <a:lnSpc>
                <a:spcPts val="2700"/>
              </a:lnSpc>
            </a:pPr>
            <a:r>
              <a:rPr lang="en-US" dirty="0">
                <a:latin typeface="Arial" charset="0"/>
                <a:cs typeface="Arial" charset="0"/>
              </a:rPr>
              <a:t>Make sure all passengers are properly seated.</a:t>
            </a:r>
          </a:p>
          <a:p>
            <a:pPr lvl="1" eaLnBrk="1" hangingPunct="1">
              <a:lnSpc>
                <a:spcPts val="2700"/>
              </a:lnSpc>
            </a:pPr>
            <a:r>
              <a:rPr lang="en-US" dirty="0">
                <a:latin typeface="Arial" charset="0"/>
                <a:cs typeface="Arial" charset="0"/>
              </a:rPr>
              <a:t>Assign someone to watch children.</a:t>
            </a:r>
            <a:endParaRPr lang="en-US" dirty="0">
              <a:solidFill>
                <a:schemeClr val="hlink"/>
              </a:solidFill>
              <a:latin typeface="Arial" charset="0"/>
              <a:cs typeface="Arial" charset="0"/>
            </a:endParaRPr>
          </a:p>
          <a:p>
            <a:pPr lvl="1" eaLnBrk="1" hangingPunct="1"/>
            <a:endParaRPr lang="en-US" dirty="0">
              <a:latin typeface="Arial" charset="0"/>
              <a:cs typeface="Arial" charset="0"/>
            </a:endParaRPr>
          </a:p>
          <a:p>
            <a:pPr lvl="1" eaLnBrk="1" hangingPunct="1"/>
            <a:endParaRPr lang="en-US" dirty="0">
              <a:latin typeface="Arial" charset="0"/>
              <a:cs typeface="Arial" charset="0"/>
            </a:endParaRPr>
          </a:p>
          <a:p>
            <a:pPr lvl="1" eaLnBrk="1" hangingPunct="1">
              <a:buFont typeface="Arial" charset="0"/>
              <a:buNone/>
            </a:pPr>
            <a:endParaRPr lang="en-US" dirty="0">
              <a:latin typeface="Arial" charset="0"/>
              <a:cs typeface="Arial" charset="0"/>
            </a:endParaRPr>
          </a:p>
        </p:txBody>
      </p:sp>
    </p:spTree>
    <p:extLst>
      <p:ext uri="{BB962C8B-B14F-4D97-AF65-F5344CB8AC3E}">
        <p14:creationId xmlns:p14="http://schemas.microsoft.com/office/powerpoint/2010/main" val="2205870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643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643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643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643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643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643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643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8"/>
          <p:cNvSpPr>
            <a:spLocks noGrp="1" noChangeArrowheads="1"/>
          </p:cNvSpPr>
          <p:nvPr>
            <p:ph type="title"/>
          </p:nvPr>
        </p:nvSpPr>
        <p:spPr/>
        <p:txBody>
          <a:bodyPr/>
          <a:lstStyle/>
          <a:p>
            <a:pPr eaLnBrk="1" hangingPunct="1"/>
            <a:r>
              <a:rPr lang="en-US" dirty="0"/>
              <a:t>Length of a Vessel</a:t>
            </a:r>
            <a:endParaRPr lang="en-US" i="1" dirty="0">
              <a:solidFill>
                <a:schemeClr val="accent1"/>
              </a:solidFill>
            </a:endParaRPr>
          </a:p>
        </p:txBody>
      </p:sp>
      <p:pic>
        <p:nvPicPr>
          <p:cNvPr id="57347" name="Content Placeholder 6" descr="vessel_length.jpg"/>
          <p:cNvPicPr>
            <a:picLocks noChangeAspect="1"/>
          </p:cNvPicPr>
          <p:nvPr/>
        </p:nvPicPr>
        <p:blipFill>
          <a:blip r:embed="rId3"/>
          <a:srcRect/>
          <a:stretch>
            <a:fillRect/>
          </a:stretch>
        </p:blipFill>
        <p:spPr bwMode="auto">
          <a:xfrm>
            <a:off x="2209800" y="1676400"/>
            <a:ext cx="2038350" cy="4362450"/>
          </a:xfrm>
          <a:prstGeom prst="rect">
            <a:avLst/>
          </a:prstGeom>
          <a:noFill/>
          <a:ln w="9525">
            <a:noFill/>
            <a:miter lim="800000"/>
            <a:headEnd/>
            <a:tailEnd/>
          </a:ln>
        </p:spPr>
      </p:pic>
    </p:spTree>
    <p:extLst>
      <p:ext uri="{BB962C8B-B14F-4D97-AF65-F5344CB8AC3E}">
        <p14:creationId xmlns:p14="http://schemas.microsoft.com/office/powerpoint/2010/main" val="60650548"/>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p:txBody>
          <a:bodyPr/>
          <a:lstStyle/>
          <a:p>
            <a:pPr eaLnBrk="1" hangingPunct="1"/>
            <a:r>
              <a:rPr lang="en-US" dirty="0"/>
              <a:t>Avoiding Propeller Strike Injuries</a:t>
            </a:r>
            <a:endParaRPr lang="en-US" sz="2400" dirty="0"/>
          </a:p>
        </p:txBody>
      </p:sp>
      <p:sp>
        <p:nvSpPr>
          <p:cNvPr id="148483" name="Rectangle 3"/>
          <p:cNvSpPr>
            <a:spLocks noGrp="1" noChangeArrowheads="1"/>
          </p:cNvSpPr>
          <p:nvPr>
            <p:ph idx="1"/>
          </p:nvPr>
        </p:nvSpPr>
        <p:spPr/>
        <p:txBody>
          <a:bodyPr/>
          <a:lstStyle/>
          <a:p>
            <a:pPr eaLnBrk="1" hangingPunct="1">
              <a:lnSpc>
                <a:spcPct val="105000"/>
              </a:lnSpc>
            </a:pPr>
            <a:r>
              <a:rPr lang="en-US" dirty="0">
                <a:latin typeface="Arial" charset="0"/>
                <a:cs typeface="Arial" charset="0"/>
              </a:rPr>
              <a:t>Maintain a proper lookout for people in the water.</a:t>
            </a:r>
          </a:p>
          <a:p>
            <a:pPr lvl="1" eaLnBrk="1" hangingPunct="1">
              <a:lnSpc>
                <a:spcPct val="105000"/>
              </a:lnSpc>
            </a:pPr>
            <a:r>
              <a:rPr lang="en-US" dirty="0">
                <a:latin typeface="Arial" charset="0"/>
                <a:cs typeface="Arial" charset="0"/>
              </a:rPr>
              <a:t>Slow down when approaching congested areas and anchorages. </a:t>
            </a:r>
          </a:p>
          <a:p>
            <a:pPr lvl="1" eaLnBrk="1" hangingPunct="1">
              <a:lnSpc>
                <a:spcPct val="105000"/>
              </a:lnSpc>
            </a:pPr>
            <a:r>
              <a:rPr lang="en-US" dirty="0">
                <a:latin typeface="Arial" charset="0"/>
                <a:cs typeface="Arial" charset="0"/>
              </a:rPr>
              <a:t>Learn to recognize warning buoys.</a:t>
            </a:r>
          </a:p>
          <a:p>
            <a:pPr lvl="1" eaLnBrk="1" hangingPunct="1">
              <a:lnSpc>
                <a:spcPct val="105000"/>
              </a:lnSpc>
            </a:pPr>
            <a:r>
              <a:rPr lang="en-US" dirty="0">
                <a:latin typeface="Arial" charset="0"/>
                <a:cs typeface="Arial" charset="0"/>
              </a:rPr>
              <a:t>Keep the boat away from </a:t>
            </a:r>
            <a:br>
              <a:rPr lang="en-US" dirty="0">
                <a:latin typeface="Arial" charset="0"/>
                <a:cs typeface="Arial" charset="0"/>
              </a:rPr>
            </a:br>
            <a:r>
              <a:rPr lang="en-US" dirty="0">
                <a:latin typeface="Arial" charset="0"/>
                <a:cs typeface="Arial" charset="0"/>
              </a:rPr>
              <a:t>marked swimming and </a:t>
            </a:r>
            <a:br>
              <a:rPr lang="en-US" dirty="0">
                <a:latin typeface="Arial" charset="0"/>
                <a:cs typeface="Arial" charset="0"/>
              </a:rPr>
            </a:br>
            <a:r>
              <a:rPr lang="en-US" dirty="0">
                <a:latin typeface="Arial" charset="0"/>
                <a:cs typeface="Arial" charset="0"/>
              </a:rPr>
              <a:t>diving areas. </a:t>
            </a:r>
          </a:p>
        </p:txBody>
      </p:sp>
      <p:pic>
        <p:nvPicPr>
          <p:cNvPr id="148484" name="Picture 3" descr="flag_diver.jpg"/>
          <p:cNvPicPr>
            <a:picLocks noChangeAspect="1"/>
          </p:cNvPicPr>
          <p:nvPr/>
        </p:nvPicPr>
        <p:blipFill>
          <a:blip r:embed="rId3"/>
          <a:srcRect/>
          <a:stretch>
            <a:fillRect/>
          </a:stretch>
        </p:blipFill>
        <p:spPr bwMode="auto">
          <a:xfrm>
            <a:off x="5486400" y="3733800"/>
            <a:ext cx="1462088" cy="1838325"/>
          </a:xfrm>
          <a:prstGeom prst="rect">
            <a:avLst/>
          </a:prstGeom>
          <a:noFill/>
          <a:ln w="9525">
            <a:noFill/>
            <a:miter lim="800000"/>
            <a:headEnd/>
            <a:tailEnd/>
          </a:ln>
        </p:spPr>
      </p:pic>
      <p:pic>
        <p:nvPicPr>
          <p:cNvPr id="148485" name="Picture 4" descr="flag_alpha.jpg"/>
          <p:cNvPicPr>
            <a:picLocks noChangeAspect="1"/>
          </p:cNvPicPr>
          <p:nvPr/>
        </p:nvPicPr>
        <p:blipFill>
          <a:blip r:embed="rId4"/>
          <a:srcRect/>
          <a:stretch>
            <a:fillRect/>
          </a:stretch>
        </p:blipFill>
        <p:spPr bwMode="auto">
          <a:xfrm>
            <a:off x="6900863" y="3692525"/>
            <a:ext cx="1463675" cy="1838325"/>
          </a:xfrm>
          <a:prstGeom prst="rect">
            <a:avLst/>
          </a:prstGeom>
          <a:noFill/>
          <a:ln w="9525">
            <a:noFill/>
            <a:miter lim="800000"/>
            <a:headEnd/>
            <a:tailEnd/>
          </a:ln>
        </p:spPr>
      </p:pic>
    </p:spTree>
    <p:extLst>
      <p:ext uri="{BB962C8B-B14F-4D97-AF65-F5344CB8AC3E}">
        <p14:creationId xmlns:p14="http://schemas.microsoft.com/office/powerpoint/2010/main" val="1245497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848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848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848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848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84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Title 5"/>
          <p:cNvSpPr>
            <a:spLocks noGrp="1"/>
          </p:cNvSpPr>
          <p:nvPr>
            <p:ph type="title"/>
          </p:nvPr>
        </p:nvSpPr>
        <p:spPr/>
        <p:txBody>
          <a:bodyPr/>
          <a:lstStyle/>
          <a:p>
            <a:r>
              <a:rPr lang="en-US" dirty="0"/>
              <a:t>Avoiding Propeller Strike Injuries</a:t>
            </a:r>
          </a:p>
        </p:txBody>
      </p:sp>
      <p:sp>
        <p:nvSpPr>
          <p:cNvPr id="150531" name="Text Placeholder 6"/>
          <p:cNvSpPr>
            <a:spLocks noGrp="1"/>
          </p:cNvSpPr>
          <p:nvPr>
            <p:ph type="body" idx="1"/>
          </p:nvPr>
        </p:nvSpPr>
        <p:spPr/>
        <p:txBody>
          <a:bodyPr/>
          <a:lstStyle/>
          <a:p>
            <a:r>
              <a:rPr lang="en-US" dirty="0">
                <a:latin typeface="Arial" charset="0"/>
                <a:cs typeface="Arial" charset="0"/>
              </a:rPr>
              <a:t>Devices That Reduce Propeller Strikes</a:t>
            </a:r>
          </a:p>
        </p:txBody>
      </p:sp>
      <p:sp>
        <p:nvSpPr>
          <p:cNvPr id="149508" name="Content Placeholder 6"/>
          <p:cNvSpPr>
            <a:spLocks noGrp="1"/>
          </p:cNvSpPr>
          <p:nvPr>
            <p:ph sz="half" idx="2"/>
          </p:nvPr>
        </p:nvSpPr>
        <p:spPr>
          <a:xfrm>
            <a:off x="457200" y="2174875"/>
            <a:ext cx="2362200" cy="3951288"/>
          </a:xfrm>
        </p:spPr>
        <p:txBody>
          <a:bodyPr/>
          <a:lstStyle/>
          <a:p>
            <a:r>
              <a:rPr lang="en-US" dirty="0">
                <a:latin typeface="Arial" charset="0"/>
                <a:cs typeface="Arial" charset="0"/>
              </a:rPr>
              <a:t>Guards</a:t>
            </a:r>
          </a:p>
          <a:p>
            <a:r>
              <a:rPr lang="en-US" dirty="0">
                <a:latin typeface="Arial" charset="0"/>
                <a:cs typeface="Arial" charset="0"/>
              </a:rPr>
              <a:t>Propulsion</a:t>
            </a:r>
          </a:p>
          <a:p>
            <a:r>
              <a:rPr lang="en-US" dirty="0">
                <a:latin typeface="Arial" charset="0"/>
                <a:cs typeface="Arial" charset="0"/>
              </a:rPr>
              <a:t>Interlocks</a:t>
            </a:r>
          </a:p>
          <a:p>
            <a:r>
              <a:rPr lang="en-US" dirty="0">
                <a:latin typeface="Arial" charset="0"/>
                <a:cs typeface="Arial" charset="0"/>
              </a:rPr>
              <a:t>Sensors</a:t>
            </a:r>
          </a:p>
        </p:txBody>
      </p:sp>
      <p:pic>
        <p:nvPicPr>
          <p:cNvPr id="149509" name="Picture 4" descr="propeller_guard.jpg"/>
          <p:cNvPicPr>
            <a:picLocks noChangeAspect="1"/>
          </p:cNvPicPr>
          <p:nvPr/>
        </p:nvPicPr>
        <p:blipFill>
          <a:blip r:embed="rId3"/>
          <a:srcRect/>
          <a:stretch>
            <a:fillRect/>
          </a:stretch>
        </p:blipFill>
        <p:spPr bwMode="auto">
          <a:xfrm>
            <a:off x="3886200" y="2209800"/>
            <a:ext cx="2738438" cy="3276600"/>
          </a:xfrm>
          <a:prstGeom prst="rect">
            <a:avLst/>
          </a:prstGeom>
          <a:noFill/>
          <a:ln w="9525">
            <a:noFill/>
            <a:miter lim="800000"/>
            <a:headEnd/>
            <a:tailEnd/>
          </a:ln>
        </p:spPr>
      </p:pic>
    </p:spTree>
    <p:extLst>
      <p:ext uri="{BB962C8B-B14F-4D97-AF65-F5344CB8AC3E}">
        <p14:creationId xmlns:p14="http://schemas.microsoft.com/office/powerpoint/2010/main" val="673000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950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950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950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9508">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950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Title 1"/>
          <p:cNvSpPr>
            <a:spLocks noGrp="1"/>
          </p:cNvSpPr>
          <p:nvPr>
            <p:ph type="ctrTitle"/>
          </p:nvPr>
        </p:nvSpPr>
        <p:spPr/>
        <p:txBody>
          <a:bodyPr/>
          <a:lstStyle/>
          <a:p>
            <a:r>
              <a:rPr lang="en-US" dirty="0"/>
              <a:t>Lesson Four</a:t>
            </a:r>
          </a:p>
        </p:txBody>
      </p:sp>
      <p:sp>
        <p:nvSpPr>
          <p:cNvPr id="151555" name="Subtitle 2"/>
          <p:cNvSpPr>
            <a:spLocks noGrp="1"/>
          </p:cNvSpPr>
          <p:nvPr>
            <p:ph type="subTitle" idx="1"/>
          </p:nvPr>
        </p:nvSpPr>
        <p:spPr/>
        <p:txBody>
          <a:bodyPr/>
          <a:lstStyle/>
          <a:p>
            <a:r>
              <a:rPr lang="en-US" dirty="0">
                <a:cs typeface="Arial" charset="0"/>
              </a:rPr>
              <a:t>The Legal Requirements </a:t>
            </a:r>
            <a:br>
              <a:rPr lang="en-US" dirty="0">
                <a:cs typeface="Arial" charset="0"/>
              </a:rPr>
            </a:br>
            <a:r>
              <a:rPr lang="en-US" dirty="0">
                <a:cs typeface="Arial" charset="0"/>
              </a:rPr>
              <a:t>of Boating</a:t>
            </a:r>
          </a:p>
        </p:txBody>
      </p:sp>
      <p:pic>
        <p:nvPicPr>
          <p:cNvPr id="151556" name="Picture 8" descr="pfd_type_iv_ring.jpg"/>
          <p:cNvPicPr>
            <a:picLocks noChangeAspect="1"/>
          </p:cNvPicPr>
          <p:nvPr/>
        </p:nvPicPr>
        <p:blipFill>
          <a:blip r:embed="rId3"/>
          <a:srcRect/>
          <a:stretch>
            <a:fillRect/>
          </a:stretch>
        </p:blipFill>
        <p:spPr bwMode="auto">
          <a:xfrm>
            <a:off x="3505200" y="2438400"/>
            <a:ext cx="2286000" cy="1639888"/>
          </a:xfrm>
          <a:prstGeom prst="rect">
            <a:avLst/>
          </a:prstGeom>
          <a:noFill/>
          <a:ln w="9525">
            <a:noFill/>
            <a:miter lim="800000"/>
            <a:headEnd/>
            <a:tailEnd/>
          </a:ln>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p:txBody>
          <a:bodyPr/>
          <a:lstStyle/>
          <a:p>
            <a:r>
              <a:rPr lang="en-US" dirty="0"/>
              <a:t>Key Topics</a:t>
            </a:r>
          </a:p>
        </p:txBody>
      </p:sp>
      <p:sp>
        <p:nvSpPr>
          <p:cNvPr id="152579" name="Rectangle 3"/>
          <p:cNvSpPr>
            <a:spLocks noGrp="1" noChangeArrowheads="1"/>
          </p:cNvSpPr>
          <p:nvPr>
            <p:ph idx="1"/>
          </p:nvPr>
        </p:nvSpPr>
        <p:spPr/>
        <p:txBody>
          <a:bodyPr/>
          <a:lstStyle/>
          <a:p>
            <a:pPr marL="346075" indent="-346075">
              <a:buFont typeface="Wingdings" pitchFamily="2" charset="2"/>
              <a:buChar char="u"/>
            </a:pPr>
            <a:r>
              <a:rPr lang="en-US" dirty="0">
                <a:latin typeface="Arial" charset="0"/>
                <a:cs typeface="Arial" charset="0"/>
              </a:rPr>
              <a:t>Numbering and Documentation </a:t>
            </a:r>
          </a:p>
          <a:p>
            <a:pPr marL="346075" indent="-346075">
              <a:buFont typeface="Wingdings" pitchFamily="2" charset="2"/>
              <a:buChar char="u"/>
            </a:pPr>
            <a:r>
              <a:rPr lang="en-US" dirty="0">
                <a:latin typeface="Arial" charset="0"/>
                <a:cs typeface="Arial" charset="0"/>
              </a:rPr>
              <a:t>Hull Identification Number</a:t>
            </a:r>
          </a:p>
          <a:p>
            <a:pPr marL="346075" indent="-346075">
              <a:buFont typeface="Wingdings" pitchFamily="2" charset="2"/>
              <a:buChar char="u"/>
            </a:pPr>
            <a:r>
              <a:rPr lang="en-US" dirty="0">
                <a:latin typeface="Arial" charset="0"/>
                <a:cs typeface="Arial" charset="0"/>
              </a:rPr>
              <a:t>Age and Education Requirements </a:t>
            </a:r>
          </a:p>
          <a:p>
            <a:pPr marL="346075" indent="-346075">
              <a:buFont typeface="Wingdings" pitchFamily="2" charset="2"/>
              <a:buChar char="u"/>
            </a:pPr>
            <a:r>
              <a:rPr lang="en-US" dirty="0">
                <a:latin typeface="Arial" charset="0"/>
                <a:cs typeface="Arial" charset="0"/>
              </a:rPr>
              <a:t>Unlawful Operation</a:t>
            </a:r>
          </a:p>
          <a:p>
            <a:pPr marL="346075" indent="-346075">
              <a:buFont typeface="Wingdings" pitchFamily="2" charset="2"/>
              <a:buChar char="u"/>
            </a:pPr>
            <a:r>
              <a:rPr lang="en-US" dirty="0">
                <a:latin typeface="Arial" charset="0"/>
                <a:cs typeface="Arial" charset="0"/>
              </a:rPr>
              <a:t>Alcohol and Drugs</a:t>
            </a:r>
          </a:p>
          <a:p>
            <a:pPr marL="346075" indent="-346075">
              <a:buFont typeface="Wingdings" pitchFamily="2" charset="2"/>
              <a:buChar char="u"/>
            </a:pPr>
            <a:r>
              <a:rPr lang="en-US" dirty="0">
                <a:latin typeface="Arial" charset="0"/>
                <a:cs typeface="Arial" charset="0"/>
              </a:rPr>
              <a:t>Obstructing Navigation</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p:txBody>
          <a:bodyPr/>
          <a:lstStyle/>
          <a:p>
            <a:r>
              <a:rPr lang="en-US" dirty="0"/>
              <a:t>Key Topics</a:t>
            </a:r>
            <a:endParaRPr lang="en-US" sz="2400" dirty="0"/>
          </a:p>
        </p:txBody>
      </p:sp>
      <p:sp>
        <p:nvSpPr>
          <p:cNvPr id="153603" name="Rectangle 3"/>
          <p:cNvSpPr>
            <a:spLocks noGrp="1" noChangeArrowheads="1"/>
          </p:cNvSpPr>
          <p:nvPr>
            <p:ph idx="1"/>
          </p:nvPr>
        </p:nvSpPr>
        <p:spPr/>
        <p:txBody>
          <a:bodyPr/>
          <a:lstStyle/>
          <a:p>
            <a:pPr marL="346075" indent="-346075">
              <a:spcBef>
                <a:spcPts val="1800"/>
              </a:spcBef>
              <a:buFont typeface="Wingdings" pitchFamily="2" charset="2"/>
              <a:buChar char="u"/>
            </a:pPr>
            <a:r>
              <a:rPr lang="en-US" dirty="0">
                <a:latin typeface="Arial" charset="0"/>
                <a:cs typeface="Arial" charset="0"/>
              </a:rPr>
              <a:t>Homeland Security</a:t>
            </a:r>
          </a:p>
          <a:p>
            <a:pPr marL="346075" indent="-346075">
              <a:spcBef>
                <a:spcPts val="1800"/>
              </a:spcBef>
              <a:buFont typeface="Wingdings" pitchFamily="2" charset="2"/>
              <a:buChar char="u"/>
            </a:pPr>
            <a:r>
              <a:rPr lang="en-US" dirty="0">
                <a:latin typeface="Arial" charset="0"/>
                <a:cs typeface="Arial" charset="0"/>
              </a:rPr>
              <a:t>Personal Flotation Devices</a:t>
            </a:r>
          </a:p>
          <a:p>
            <a:pPr marL="346075" indent="-346075">
              <a:spcBef>
                <a:spcPts val="1800"/>
              </a:spcBef>
              <a:buFont typeface="Wingdings" pitchFamily="2" charset="2"/>
              <a:buChar char="u"/>
            </a:pPr>
            <a:r>
              <a:rPr lang="en-US" dirty="0">
                <a:latin typeface="Arial" charset="0"/>
                <a:cs typeface="Arial" charset="0"/>
              </a:rPr>
              <a:t>Fire Extinguishers</a:t>
            </a:r>
          </a:p>
          <a:p>
            <a:pPr marL="346075" indent="-346075">
              <a:spcBef>
                <a:spcPts val="1800"/>
              </a:spcBef>
              <a:buFont typeface="Wingdings" pitchFamily="2" charset="2"/>
              <a:buChar char="u"/>
            </a:pPr>
            <a:r>
              <a:rPr lang="en-US" dirty="0">
                <a:latin typeface="Arial" charset="0"/>
                <a:cs typeface="Arial" charset="0"/>
              </a:rPr>
              <a:t>Flame Arrestors, Ventilation, and Mufflers</a:t>
            </a:r>
          </a:p>
          <a:p>
            <a:pPr marL="346075" indent="-346075">
              <a:spcBef>
                <a:spcPts val="1800"/>
              </a:spcBef>
              <a:buFont typeface="Wingdings" pitchFamily="2" charset="2"/>
              <a:buChar char="u"/>
            </a:pPr>
            <a:r>
              <a:rPr lang="en-US" dirty="0">
                <a:latin typeface="Arial" charset="0"/>
                <a:cs typeface="Arial" charset="0"/>
              </a:rPr>
              <a:t>Navigation Lights</a:t>
            </a:r>
          </a:p>
          <a:p>
            <a:pPr marL="346075" indent="-346075">
              <a:spcBef>
                <a:spcPts val="1800"/>
              </a:spcBef>
              <a:buFont typeface="Wingdings" pitchFamily="2" charset="2"/>
              <a:buChar char="u"/>
            </a:pPr>
            <a:r>
              <a:rPr lang="en-US" dirty="0">
                <a:latin typeface="Arial" charset="0"/>
                <a:cs typeface="Arial" charset="0"/>
              </a:rPr>
              <a:t>Visual Distress Signals</a:t>
            </a:r>
          </a:p>
          <a:p>
            <a:pPr marL="346075" indent="-346075">
              <a:spcBef>
                <a:spcPts val="1800"/>
              </a:spcBef>
              <a:buFont typeface="Wingdings" pitchFamily="2" charset="2"/>
              <a:buChar char="u"/>
            </a:pPr>
            <a:r>
              <a:rPr lang="en-US" dirty="0">
                <a:latin typeface="Arial" charset="0"/>
                <a:cs typeface="Arial" charset="0"/>
              </a:rPr>
              <a:t>Sound-Producing Devices </a:t>
            </a:r>
          </a:p>
          <a:p>
            <a:pPr marL="346075" indent="-346075">
              <a:spcBef>
                <a:spcPts val="1800"/>
              </a:spcBef>
              <a:buFont typeface="Wingdings" pitchFamily="2" charset="2"/>
              <a:buNone/>
            </a:pPr>
            <a:endParaRPr lang="en-US" dirty="0">
              <a:latin typeface="Arial" charset="0"/>
              <a:cs typeface="Arial" charset="0"/>
            </a:endParaRP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p:txBody>
          <a:bodyPr/>
          <a:lstStyle/>
          <a:p>
            <a:r>
              <a:rPr lang="en-US" dirty="0"/>
              <a:t>Key Topics</a:t>
            </a:r>
            <a:endParaRPr lang="en-US" sz="2400" dirty="0"/>
          </a:p>
        </p:txBody>
      </p:sp>
      <p:sp>
        <p:nvSpPr>
          <p:cNvPr id="154627" name="Rectangle 3"/>
          <p:cNvSpPr>
            <a:spLocks noGrp="1" noChangeArrowheads="1"/>
          </p:cNvSpPr>
          <p:nvPr>
            <p:ph idx="1"/>
          </p:nvPr>
        </p:nvSpPr>
        <p:spPr/>
        <p:txBody>
          <a:bodyPr/>
          <a:lstStyle/>
          <a:p>
            <a:pPr marL="346075" indent="-346075">
              <a:spcBef>
                <a:spcPts val="1800"/>
              </a:spcBef>
              <a:buFont typeface="Wingdings" pitchFamily="2" charset="2"/>
              <a:buChar char="u"/>
            </a:pPr>
            <a:r>
              <a:rPr lang="en-US" dirty="0">
                <a:latin typeface="Arial" charset="0"/>
                <a:cs typeface="Arial" charset="0"/>
              </a:rPr>
              <a:t>Other Equipment and Regulations</a:t>
            </a:r>
          </a:p>
          <a:p>
            <a:pPr marL="346075" indent="-346075">
              <a:spcBef>
                <a:spcPts val="1800"/>
              </a:spcBef>
              <a:buFont typeface="Wingdings" pitchFamily="2" charset="2"/>
              <a:buChar char="u"/>
            </a:pPr>
            <a:r>
              <a:rPr lang="en-US" dirty="0">
                <a:latin typeface="Arial" charset="0"/>
                <a:cs typeface="Arial" charset="0"/>
              </a:rPr>
              <a:t>Personal Watercraft Laws </a:t>
            </a:r>
          </a:p>
          <a:p>
            <a:pPr marL="346075" indent="-346075">
              <a:spcBef>
                <a:spcPts val="1800"/>
              </a:spcBef>
              <a:buFont typeface="Wingdings" pitchFamily="2" charset="2"/>
              <a:buChar char="u"/>
            </a:pPr>
            <a:r>
              <a:rPr lang="en-US" dirty="0">
                <a:latin typeface="Arial" charset="0"/>
                <a:cs typeface="Arial" charset="0"/>
              </a:rPr>
              <a:t>Laws Relating to Towing Persons</a:t>
            </a:r>
          </a:p>
          <a:p>
            <a:pPr marL="346075" indent="-346075">
              <a:spcBef>
                <a:spcPts val="1800"/>
              </a:spcBef>
              <a:buFont typeface="Wingdings" pitchFamily="2" charset="2"/>
              <a:buChar char="u"/>
            </a:pPr>
            <a:r>
              <a:rPr lang="en-US" dirty="0">
                <a:latin typeface="Arial" charset="0"/>
                <a:cs typeface="Arial" charset="0"/>
              </a:rPr>
              <a:t>Waste, Oil, and Trash Disposal</a:t>
            </a:r>
          </a:p>
          <a:p>
            <a:pPr marL="346075" indent="-346075">
              <a:spcBef>
                <a:spcPts val="1800"/>
              </a:spcBef>
              <a:buFont typeface="Wingdings" pitchFamily="2" charset="2"/>
              <a:buChar char="u"/>
            </a:pPr>
            <a:r>
              <a:rPr lang="en-US" dirty="0">
                <a:latin typeface="Arial" charset="0"/>
                <a:cs typeface="Arial" charset="0"/>
              </a:rPr>
              <a:t>Protecting the Environment</a:t>
            </a:r>
          </a:p>
          <a:p>
            <a:pPr marL="346075" indent="-346075">
              <a:spcBef>
                <a:spcPts val="1800"/>
              </a:spcBef>
              <a:buFont typeface="Wingdings" pitchFamily="2" charset="2"/>
              <a:buChar char="u"/>
            </a:pPr>
            <a:r>
              <a:rPr lang="en-US" dirty="0">
                <a:latin typeface="Arial" charset="0"/>
                <a:cs typeface="Arial" charset="0"/>
              </a:rPr>
              <a:t>Reporting Accidents</a:t>
            </a:r>
          </a:p>
          <a:p>
            <a:pPr marL="346075" indent="-346075">
              <a:spcBef>
                <a:spcPts val="1800"/>
              </a:spcBef>
              <a:buFont typeface="Wingdings" pitchFamily="2" charset="2"/>
              <a:buChar char="u"/>
            </a:pPr>
            <a:r>
              <a:rPr lang="en-US" dirty="0">
                <a:latin typeface="Arial" charset="0"/>
                <a:cs typeface="Arial" charset="0"/>
              </a:rPr>
              <a:t>Enforcement</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Title 3"/>
          <p:cNvSpPr>
            <a:spLocks noGrp="1"/>
          </p:cNvSpPr>
          <p:nvPr>
            <p:ph type="title"/>
          </p:nvPr>
        </p:nvSpPr>
        <p:spPr/>
        <p:txBody>
          <a:bodyPr/>
          <a:lstStyle/>
          <a:p>
            <a:r>
              <a:rPr lang="en-US" dirty="0"/>
              <a:t>Objectives</a:t>
            </a:r>
          </a:p>
        </p:txBody>
      </p:sp>
      <p:sp>
        <p:nvSpPr>
          <p:cNvPr id="155651" name="Text Placeholder 4"/>
          <p:cNvSpPr>
            <a:spLocks noGrp="1"/>
          </p:cNvSpPr>
          <p:nvPr>
            <p:ph type="body" idx="1"/>
          </p:nvPr>
        </p:nvSpPr>
        <p:spPr/>
        <p:txBody>
          <a:bodyPr/>
          <a:lstStyle/>
          <a:p>
            <a:r>
              <a:rPr lang="en-US" dirty="0">
                <a:latin typeface="Arial" charset="0"/>
                <a:cs typeface="Arial" charset="0"/>
              </a:rPr>
              <a:t>You should be able to…</a:t>
            </a:r>
          </a:p>
        </p:txBody>
      </p:sp>
      <p:sp>
        <p:nvSpPr>
          <p:cNvPr id="155652" name="Content Placeholder 5"/>
          <p:cNvSpPr>
            <a:spLocks noGrp="1"/>
          </p:cNvSpPr>
          <p:nvPr>
            <p:ph sz="half" idx="2"/>
          </p:nvPr>
        </p:nvSpPr>
        <p:spPr/>
        <p:txBody>
          <a:bodyPr/>
          <a:lstStyle/>
          <a:p>
            <a:r>
              <a:rPr lang="en-US" dirty="0">
                <a:latin typeface="Arial" charset="0"/>
                <a:cs typeface="Arial" charset="0"/>
              </a:rPr>
              <a:t>Tell which vessels need to be registered and how to do so.</a:t>
            </a:r>
          </a:p>
          <a:p>
            <a:r>
              <a:rPr lang="en-US" dirty="0">
                <a:latin typeface="Arial" charset="0"/>
                <a:cs typeface="Arial" charset="0"/>
              </a:rPr>
              <a:t>Place certificate numbers and validation decals on a vessel correctly.</a:t>
            </a:r>
          </a:p>
          <a:p>
            <a:r>
              <a:rPr lang="en-US" dirty="0">
                <a:latin typeface="Arial" charset="0"/>
                <a:cs typeface="Arial" charset="0"/>
              </a:rPr>
              <a:t>Find the hull identification number (HIN) on a vessel.</a:t>
            </a:r>
          </a:p>
          <a:p>
            <a:r>
              <a:rPr lang="en-US" dirty="0">
                <a:latin typeface="Arial" charset="0"/>
                <a:cs typeface="Arial" charset="0"/>
              </a:rPr>
              <a:t>Explain the age and education restrictions on vessel or personal watercraft (PWC) operation.</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p:txBody>
          <a:bodyPr/>
          <a:lstStyle/>
          <a:p>
            <a:r>
              <a:rPr lang="en-US" dirty="0"/>
              <a:t>Objectives</a:t>
            </a:r>
            <a:endParaRPr lang="en-US" sz="2400" dirty="0"/>
          </a:p>
        </p:txBody>
      </p:sp>
      <p:sp>
        <p:nvSpPr>
          <p:cNvPr id="156675" name="Rectangle 3"/>
          <p:cNvSpPr>
            <a:spLocks noGrp="1" noChangeArrowheads="1"/>
          </p:cNvSpPr>
          <p:nvPr>
            <p:ph idx="1"/>
          </p:nvPr>
        </p:nvSpPr>
        <p:spPr/>
        <p:txBody>
          <a:bodyPr/>
          <a:lstStyle/>
          <a:p>
            <a:pPr>
              <a:defRPr/>
            </a:pPr>
            <a:r>
              <a:rPr lang="en-US" dirty="0">
                <a:latin typeface="Arial" charset="0"/>
                <a:cs typeface="Arial" charset="0"/>
              </a:rPr>
              <a:t>List the reckless or negligent behaviors that should be avoided when operating a vessel.</a:t>
            </a:r>
          </a:p>
          <a:p>
            <a:pPr>
              <a:defRPr/>
            </a:pPr>
            <a:r>
              <a:rPr lang="en-US" dirty="0">
                <a:latin typeface="Arial" charset="0"/>
                <a:cs typeface="Arial" charset="0"/>
              </a:rPr>
              <a:t>Explain the dangers of consuming alcohol or drugs while boating and the penalties for doing so.</a:t>
            </a:r>
          </a:p>
          <a:p>
            <a:pPr marL="346075" indent="-346075">
              <a:buFont typeface="Wingdings" pitchFamily="2" charset="2"/>
              <a:buChar char="u"/>
              <a:defRPr/>
            </a:pPr>
            <a:r>
              <a:rPr lang="en-US" dirty="0">
                <a:latin typeface="Arial" charset="0"/>
                <a:cs typeface="Arial" charset="0"/>
              </a:rPr>
              <a:t>Tell the laws pertaining to obstructing navigation.</a:t>
            </a:r>
          </a:p>
          <a:p>
            <a:pPr marL="346075" indent="-346075">
              <a:buFont typeface="Wingdings" pitchFamily="2" charset="2"/>
              <a:buChar char="u"/>
              <a:defRPr/>
            </a:pPr>
            <a:r>
              <a:rPr lang="en-US" dirty="0">
                <a:latin typeface="Arial" charset="0"/>
                <a:cs typeface="Arial" charset="0"/>
              </a:rPr>
              <a:t>Explain your role in keeping waterways safe and secure.</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p:txBody>
          <a:bodyPr/>
          <a:lstStyle/>
          <a:p>
            <a:r>
              <a:rPr lang="en-US" dirty="0"/>
              <a:t>Objectives</a:t>
            </a:r>
            <a:endParaRPr lang="en-US" sz="2400" dirty="0"/>
          </a:p>
        </p:txBody>
      </p:sp>
      <p:sp>
        <p:nvSpPr>
          <p:cNvPr id="157699" name="Rectangle 3"/>
          <p:cNvSpPr>
            <a:spLocks noGrp="1" noChangeArrowheads="1"/>
          </p:cNvSpPr>
          <p:nvPr>
            <p:ph idx="1"/>
          </p:nvPr>
        </p:nvSpPr>
        <p:spPr/>
        <p:txBody>
          <a:bodyPr/>
          <a:lstStyle/>
          <a:p>
            <a:pPr>
              <a:defRPr/>
            </a:pPr>
            <a:r>
              <a:rPr lang="en-US" dirty="0">
                <a:latin typeface="Arial" charset="0"/>
                <a:cs typeface="Arial" charset="0"/>
              </a:rPr>
              <a:t>Identify the classifications and uses of personal flotation devices (PFDs), and state the legal requirements.</a:t>
            </a:r>
          </a:p>
          <a:p>
            <a:pPr>
              <a:defRPr/>
            </a:pPr>
            <a:r>
              <a:rPr lang="en-US" dirty="0">
                <a:latin typeface="Arial" charset="0"/>
                <a:cs typeface="Arial" charset="0"/>
              </a:rPr>
              <a:t>Tell the legal requirements for fire extinguishers, backfire flame arrestors, ventilation systems, and mufflers.</a:t>
            </a:r>
          </a:p>
          <a:p>
            <a:pPr marL="346075" indent="-346075">
              <a:buFont typeface="Wingdings" pitchFamily="2" charset="2"/>
              <a:buChar char="u"/>
              <a:defRPr/>
            </a:pPr>
            <a:r>
              <a:rPr lang="en-US" dirty="0">
                <a:latin typeface="Arial" charset="0"/>
                <a:cs typeface="Arial" charset="0"/>
              </a:rPr>
              <a:t>Tell the legal requirements for navigation lights, visual distress signals, and sound-producing devices.</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Title 1"/>
          <p:cNvSpPr>
            <a:spLocks noGrp="1"/>
          </p:cNvSpPr>
          <p:nvPr>
            <p:ph type="title"/>
          </p:nvPr>
        </p:nvSpPr>
        <p:spPr/>
        <p:txBody>
          <a:bodyPr/>
          <a:lstStyle/>
          <a:p>
            <a:r>
              <a:rPr lang="en-US" dirty="0"/>
              <a:t>Objectives</a:t>
            </a:r>
          </a:p>
        </p:txBody>
      </p:sp>
      <p:sp>
        <p:nvSpPr>
          <p:cNvPr id="158723" name="Content Placeholder 2"/>
          <p:cNvSpPr>
            <a:spLocks noGrp="1"/>
          </p:cNvSpPr>
          <p:nvPr>
            <p:ph idx="1"/>
          </p:nvPr>
        </p:nvSpPr>
        <p:spPr/>
        <p:txBody>
          <a:bodyPr/>
          <a:lstStyle/>
          <a:p>
            <a:pPr marL="346075" indent="-346075">
              <a:buFont typeface="Wingdings" pitchFamily="2" charset="2"/>
              <a:buChar char="u"/>
            </a:pPr>
            <a:r>
              <a:rPr lang="en-US" dirty="0">
                <a:latin typeface="Arial" charset="0"/>
                <a:cs typeface="Arial" charset="0"/>
              </a:rPr>
              <a:t>Tell the requirements for other equipment such as diver-down flags or state-required equipment.</a:t>
            </a:r>
          </a:p>
          <a:p>
            <a:pPr marL="346075" indent="-346075">
              <a:spcBef>
                <a:spcPts val="1800"/>
              </a:spcBef>
              <a:buFont typeface="Wingdings" pitchFamily="2" charset="2"/>
              <a:buChar char="u"/>
            </a:pPr>
            <a:r>
              <a:rPr lang="en-US" dirty="0">
                <a:latin typeface="Arial" charset="0"/>
                <a:cs typeface="Arial" charset="0"/>
              </a:rPr>
              <a:t>List the legal requirements specific to PWC.</a:t>
            </a:r>
          </a:p>
          <a:p>
            <a:pPr marL="346075" indent="-346075">
              <a:buFont typeface="Wingdings" pitchFamily="2" charset="2"/>
              <a:buChar char="u"/>
            </a:pPr>
            <a:r>
              <a:rPr lang="en-US" dirty="0">
                <a:latin typeface="Arial" charset="0"/>
                <a:cs typeface="Arial" charset="0"/>
              </a:rPr>
              <a:t>List the legal requirements for towing a person behind a vessel.</a:t>
            </a:r>
          </a:p>
          <a:p>
            <a:pPr marL="346075" indent="-346075">
              <a:buFont typeface="Wingdings" pitchFamily="2" charset="2"/>
              <a:buChar char="u"/>
            </a:pPr>
            <a:r>
              <a:rPr lang="en-US" dirty="0">
                <a:latin typeface="Arial" charset="0"/>
                <a:cs typeface="Arial" charset="0"/>
              </a:rPr>
              <a:t>Explain how to dispose of waste, trash, and oil properly and how to use marine sanitation devices (MSDs) properly.</a:t>
            </a:r>
          </a:p>
          <a:p>
            <a:pPr marL="346075" indent="-346075">
              <a:spcBef>
                <a:spcPts val="1800"/>
              </a:spcBef>
              <a:buFont typeface="Wingdings" pitchFamily="2" charset="2"/>
              <a:buChar char="u"/>
            </a:pPr>
            <a:r>
              <a:rPr lang="en-US" dirty="0">
                <a:latin typeface="Arial" charset="0"/>
                <a:cs typeface="Arial" charset="0"/>
              </a:rPr>
              <a:t>Tell when and how to report a boating accident.</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8"/>
          <p:cNvSpPr>
            <a:spLocks noGrp="1" noChangeArrowheads="1"/>
          </p:cNvSpPr>
          <p:nvPr>
            <p:ph type="title"/>
          </p:nvPr>
        </p:nvSpPr>
        <p:spPr/>
        <p:txBody>
          <a:bodyPr/>
          <a:lstStyle/>
          <a:p>
            <a:pPr eaLnBrk="1" hangingPunct="1"/>
            <a:r>
              <a:rPr lang="en-US" dirty="0"/>
              <a:t>Length of a Vessel</a:t>
            </a:r>
            <a:endParaRPr lang="en-US" i="1" dirty="0">
              <a:solidFill>
                <a:schemeClr val="accent1"/>
              </a:solidFill>
            </a:endParaRPr>
          </a:p>
        </p:txBody>
      </p:sp>
      <p:pic>
        <p:nvPicPr>
          <p:cNvPr id="58371" name="Content Placeholder 6" descr="vessel_length.jpg"/>
          <p:cNvPicPr>
            <a:picLocks noGrp="1" noChangeAspect="1"/>
          </p:cNvPicPr>
          <p:nvPr>
            <p:ph idx="1"/>
          </p:nvPr>
        </p:nvPicPr>
        <p:blipFill>
          <a:blip r:embed="rId3"/>
          <a:srcRect/>
          <a:stretch>
            <a:fillRect/>
          </a:stretch>
        </p:blipFill>
        <p:spPr>
          <a:xfrm>
            <a:off x="4648200" y="1676400"/>
            <a:ext cx="2416175" cy="4343400"/>
          </a:xfrm>
        </p:spPr>
      </p:pic>
      <p:pic>
        <p:nvPicPr>
          <p:cNvPr id="58372" name="Content Placeholder 6" descr="vessel_length.jpg"/>
          <p:cNvPicPr>
            <a:picLocks noChangeAspect="1"/>
          </p:cNvPicPr>
          <p:nvPr/>
        </p:nvPicPr>
        <p:blipFill>
          <a:blip r:embed="rId4"/>
          <a:srcRect/>
          <a:stretch>
            <a:fillRect/>
          </a:stretch>
        </p:blipFill>
        <p:spPr bwMode="auto">
          <a:xfrm>
            <a:off x="2209800" y="1676400"/>
            <a:ext cx="2038350" cy="4362450"/>
          </a:xfrm>
          <a:prstGeom prst="rect">
            <a:avLst/>
          </a:prstGeom>
          <a:noFill/>
          <a:ln w="9525">
            <a:noFill/>
            <a:miter lim="800000"/>
            <a:headEnd/>
            <a:tailEnd/>
          </a:ln>
        </p:spPr>
      </p:pic>
    </p:spTree>
    <p:extLst>
      <p:ext uri="{BB962C8B-B14F-4D97-AF65-F5344CB8AC3E}">
        <p14:creationId xmlns:p14="http://schemas.microsoft.com/office/powerpoint/2010/main" val="3168808819"/>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Title 3"/>
          <p:cNvSpPr>
            <a:spLocks noGrp="1"/>
          </p:cNvSpPr>
          <p:nvPr>
            <p:ph type="title"/>
          </p:nvPr>
        </p:nvSpPr>
        <p:spPr/>
        <p:txBody>
          <a:bodyPr/>
          <a:lstStyle/>
          <a:p>
            <a:r>
              <a:rPr lang="en-US" dirty="0"/>
              <a:t>Certificate of Number and Decal</a:t>
            </a:r>
          </a:p>
        </p:txBody>
      </p:sp>
      <p:sp>
        <p:nvSpPr>
          <p:cNvPr id="167939" name="Content Placeholder 5"/>
          <p:cNvSpPr>
            <a:spLocks noGrp="1"/>
          </p:cNvSpPr>
          <p:nvPr>
            <p:ph idx="1"/>
          </p:nvPr>
        </p:nvSpPr>
        <p:spPr/>
        <p:txBody>
          <a:bodyPr/>
          <a:lstStyle/>
          <a:p>
            <a:r>
              <a:rPr lang="en-US" dirty="0">
                <a:latin typeface="Arial" charset="0"/>
                <a:cs typeface="Arial" charset="0"/>
              </a:rPr>
              <a:t>You must have a Certificate of Number and a validation decal(s) to operate your vessel legally.</a:t>
            </a:r>
          </a:p>
          <a:p>
            <a:r>
              <a:rPr lang="en-US" dirty="0">
                <a:latin typeface="Arial" charset="0"/>
                <a:cs typeface="Arial" charset="0"/>
              </a:rPr>
              <a:t>Registration card must be carried on board whenever the vessel is being operated.</a:t>
            </a:r>
          </a:p>
          <a:p>
            <a:pPr>
              <a:buFont typeface="Wingdings" pitchFamily="2" charset="2"/>
              <a:buNone/>
            </a:pPr>
            <a:r>
              <a:rPr lang="en-US" dirty="0">
                <a:latin typeface="Arial" charset="0"/>
                <a:cs typeface="Arial"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793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Title 3"/>
          <p:cNvSpPr>
            <a:spLocks noGrp="1"/>
          </p:cNvSpPr>
          <p:nvPr>
            <p:ph type="title"/>
          </p:nvPr>
        </p:nvSpPr>
        <p:spPr/>
        <p:txBody>
          <a:bodyPr/>
          <a:lstStyle/>
          <a:p>
            <a:r>
              <a:rPr lang="en-US" dirty="0"/>
              <a:t>Certificate of Number and Decal</a:t>
            </a:r>
          </a:p>
        </p:txBody>
      </p:sp>
      <p:sp>
        <p:nvSpPr>
          <p:cNvPr id="167939" name="Content Placeholder 4"/>
          <p:cNvSpPr>
            <a:spLocks noGrp="1"/>
          </p:cNvSpPr>
          <p:nvPr>
            <p:ph idx="1"/>
          </p:nvPr>
        </p:nvSpPr>
        <p:spPr/>
        <p:txBody>
          <a:bodyPr/>
          <a:lstStyle/>
          <a:p>
            <a:r>
              <a:rPr lang="en-US" dirty="0">
                <a:latin typeface="Arial" charset="0"/>
                <a:cs typeface="Arial" charset="0"/>
              </a:rPr>
              <a:t>State laws vary. Check with your state’s boating agency for specific requirements.</a:t>
            </a:r>
          </a:p>
          <a:p>
            <a:pPr lvl="1"/>
            <a:r>
              <a:rPr lang="en-US" dirty="0">
                <a:latin typeface="Arial" charset="0"/>
                <a:cs typeface="Arial" charset="0"/>
              </a:rPr>
              <a:t>Placement of decals</a:t>
            </a:r>
          </a:p>
          <a:p>
            <a:pPr lvl="1"/>
            <a:r>
              <a:rPr lang="en-US" dirty="0">
                <a:latin typeface="Arial" charset="0"/>
                <a:cs typeface="Arial" charset="0"/>
              </a:rPr>
              <a:t>Expiration</a:t>
            </a:r>
          </a:p>
          <a:p>
            <a:endParaRPr lang="en-US" dirty="0">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793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793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Title 4"/>
          <p:cNvSpPr>
            <a:spLocks noGrp="1"/>
          </p:cNvSpPr>
          <p:nvPr>
            <p:ph type="title"/>
          </p:nvPr>
        </p:nvSpPr>
        <p:spPr/>
        <p:txBody>
          <a:bodyPr/>
          <a:lstStyle/>
          <a:p>
            <a:r>
              <a:rPr lang="en-US" dirty="0"/>
              <a:t>Other Facts About Titling </a:t>
            </a:r>
            <a:br>
              <a:rPr lang="en-US" dirty="0"/>
            </a:br>
            <a:r>
              <a:rPr lang="en-US" dirty="0"/>
              <a:t>and Registration</a:t>
            </a:r>
          </a:p>
        </p:txBody>
      </p:sp>
      <p:sp>
        <p:nvSpPr>
          <p:cNvPr id="161795" name="Text Placeholder 5"/>
          <p:cNvSpPr>
            <a:spLocks noGrp="1"/>
          </p:cNvSpPr>
          <p:nvPr>
            <p:ph type="body" idx="1"/>
          </p:nvPr>
        </p:nvSpPr>
        <p:spPr/>
        <p:txBody>
          <a:bodyPr/>
          <a:lstStyle/>
          <a:p>
            <a:r>
              <a:rPr lang="en-US" dirty="0">
                <a:latin typeface="Arial" charset="0"/>
                <a:cs typeface="Arial" charset="0"/>
              </a:rPr>
              <a:t>In your state:</a:t>
            </a:r>
          </a:p>
        </p:txBody>
      </p:sp>
      <p:sp>
        <p:nvSpPr>
          <p:cNvPr id="171012" name="Content Placeholder 6"/>
          <p:cNvSpPr>
            <a:spLocks noGrp="1"/>
          </p:cNvSpPr>
          <p:nvPr>
            <p:ph sz="half" idx="2"/>
          </p:nvPr>
        </p:nvSpPr>
        <p:spPr/>
        <p:txBody>
          <a:bodyPr/>
          <a:lstStyle/>
          <a:p>
            <a:r>
              <a:rPr lang="en-US" dirty="0">
                <a:latin typeface="Arial" charset="0"/>
                <a:cs typeface="Arial" charset="0"/>
              </a:rPr>
              <a:t>Is a title required for a vessel?</a:t>
            </a:r>
          </a:p>
          <a:p>
            <a:r>
              <a:rPr lang="en-US" dirty="0">
                <a:latin typeface="Arial" charset="0"/>
                <a:cs typeface="Arial" charset="0"/>
              </a:rPr>
              <a:t>Is a title required for an outboard motor?</a:t>
            </a:r>
          </a:p>
          <a:p>
            <a:r>
              <a:rPr lang="en-US" dirty="0">
                <a:latin typeface="Arial" charset="0"/>
                <a:cs typeface="Arial" charset="0"/>
              </a:rPr>
              <a:t>When do the Certificate of Number and validation decal expire?</a:t>
            </a:r>
          </a:p>
          <a:p>
            <a:r>
              <a:rPr lang="en-US" dirty="0">
                <a:latin typeface="Arial" charset="0"/>
                <a:cs typeface="Arial" charset="0"/>
              </a:rPr>
              <a:t>What should you do if a vessel is transferred, destroyed, abandoned, lost, stolen, or recovered?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10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10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101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101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Title 4"/>
          <p:cNvSpPr>
            <a:spLocks noGrp="1"/>
          </p:cNvSpPr>
          <p:nvPr>
            <p:ph type="title"/>
          </p:nvPr>
        </p:nvSpPr>
        <p:spPr/>
        <p:txBody>
          <a:bodyPr/>
          <a:lstStyle/>
          <a:p>
            <a:r>
              <a:rPr lang="en-US" dirty="0"/>
              <a:t>Other Facts About Titling </a:t>
            </a:r>
            <a:br>
              <a:rPr lang="en-US" dirty="0"/>
            </a:br>
            <a:r>
              <a:rPr lang="en-US" dirty="0"/>
              <a:t>and Registration</a:t>
            </a:r>
          </a:p>
        </p:txBody>
      </p:sp>
      <p:sp>
        <p:nvSpPr>
          <p:cNvPr id="162819" name="Text Placeholder 5"/>
          <p:cNvSpPr>
            <a:spLocks noGrp="1"/>
          </p:cNvSpPr>
          <p:nvPr>
            <p:ph type="body" idx="1"/>
          </p:nvPr>
        </p:nvSpPr>
        <p:spPr/>
        <p:txBody>
          <a:bodyPr/>
          <a:lstStyle/>
          <a:p>
            <a:r>
              <a:rPr lang="en-US" dirty="0">
                <a:latin typeface="Arial" charset="0"/>
                <a:cs typeface="Arial" charset="0"/>
              </a:rPr>
              <a:t>In your state:</a:t>
            </a:r>
          </a:p>
        </p:txBody>
      </p:sp>
      <p:sp>
        <p:nvSpPr>
          <p:cNvPr id="172036" name="Content Placeholder 6"/>
          <p:cNvSpPr>
            <a:spLocks noGrp="1"/>
          </p:cNvSpPr>
          <p:nvPr>
            <p:ph sz="half" idx="2"/>
          </p:nvPr>
        </p:nvSpPr>
        <p:spPr/>
        <p:txBody>
          <a:bodyPr/>
          <a:lstStyle/>
          <a:p>
            <a:r>
              <a:rPr lang="en-US" dirty="0">
                <a:latin typeface="Arial" charset="0"/>
                <a:cs typeface="Arial" charset="0"/>
              </a:rPr>
              <a:t>What should you do if a Certificate of Number or validation decal is lost or destroyed?</a:t>
            </a:r>
          </a:p>
          <a:p>
            <a:r>
              <a:rPr lang="en-US" dirty="0">
                <a:latin typeface="Arial" charset="0"/>
                <a:cs typeface="Arial" charset="0"/>
              </a:rPr>
              <a:t>What should you do if your address changes?</a:t>
            </a:r>
          </a:p>
          <a:p>
            <a:r>
              <a:rPr lang="en-US" dirty="0">
                <a:latin typeface="Arial" charset="0"/>
                <a:cs typeface="Arial" charset="0"/>
              </a:rPr>
              <a:t>How do you apply for a U.S. Coast Guard “Certificate of Documentation” for a larger recreational vessel?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203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203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203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Title 4"/>
          <p:cNvSpPr>
            <a:spLocks noGrp="1"/>
          </p:cNvSpPr>
          <p:nvPr>
            <p:ph type="title"/>
          </p:nvPr>
        </p:nvSpPr>
        <p:spPr/>
        <p:txBody>
          <a:bodyPr/>
          <a:lstStyle/>
          <a:p>
            <a:r>
              <a:rPr lang="en-US" dirty="0"/>
              <a:t>Hull Identification Number</a:t>
            </a:r>
          </a:p>
        </p:txBody>
      </p:sp>
      <p:pic>
        <p:nvPicPr>
          <p:cNvPr id="163843" name="Content Placeholder 5" descr="hull_identification_number.jpg"/>
          <p:cNvPicPr>
            <a:picLocks noChangeAspect="1"/>
          </p:cNvPicPr>
          <p:nvPr/>
        </p:nvPicPr>
        <p:blipFill>
          <a:blip r:embed="rId3"/>
          <a:srcRect t="9074"/>
          <a:stretch>
            <a:fillRect/>
          </a:stretch>
        </p:blipFill>
        <p:spPr bwMode="auto">
          <a:xfrm>
            <a:off x="2220913" y="1295400"/>
            <a:ext cx="4408487" cy="3836988"/>
          </a:xfrm>
          <a:prstGeom prst="rect">
            <a:avLst/>
          </a:prstGeom>
          <a:noFill/>
          <a:ln w="9525">
            <a:noFill/>
            <a:miter lim="800000"/>
            <a:headEnd/>
            <a:tailEnd/>
          </a:ln>
        </p:spPr>
      </p:pic>
      <p:sp>
        <p:nvSpPr>
          <p:cNvPr id="163844" name="Rectangle 3"/>
          <p:cNvSpPr txBox="1">
            <a:spLocks noChangeArrowheads="1"/>
          </p:cNvSpPr>
          <p:nvPr/>
        </p:nvSpPr>
        <p:spPr bwMode="auto">
          <a:xfrm>
            <a:off x="609600" y="5257800"/>
            <a:ext cx="8001000" cy="914400"/>
          </a:xfrm>
          <a:prstGeom prst="rect">
            <a:avLst/>
          </a:prstGeom>
          <a:noFill/>
          <a:ln w="9525">
            <a:noFill/>
            <a:miter lim="800000"/>
            <a:headEnd/>
            <a:tailEnd/>
          </a:ln>
        </p:spPr>
        <p:txBody>
          <a:bodyPr/>
          <a:lstStyle/>
          <a:p>
            <a:pPr eaLnBrk="0" hangingPunct="0">
              <a:spcBef>
                <a:spcPct val="20000"/>
              </a:spcBef>
              <a:buClr>
                <a:srgbClr val="0070C0"/>
              </a:buClr>
              <a:buSzPct val="100000"/>
            </a:pPr>
            <a:r>
              <a:rPr lang="en-US" sz="2500" b="1" dirty="0">
                <a:cs typeface="Arial" charset="0"/>
              </a:rPr>
              <a:t>The Hull Identification Number (HIN) is a 12-digit </a:t>
            </a:r>
          </a:p>
          <a:p>
            <a:pPr eaLnBrk="0" hangingPunct="0">
              <a:spcBef>
                <a:spcPct val="20000"/>
              </a:spcBef>
              <a:buClr>
                <a:srgbClr val="0070C0"/>
              </a:buClr>
              <a:buSzPct val="100000"/>
            </a:pPr>
            <a:r>
              <a:rPr lang="en-US" sz="2500" b="1" dirty="0">
                <a:cs typeface="Arial" charset="0"/>
              </a:rPr>
              <a:t>number that uniquely identifies a vessel.</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Title 1"/>
          <p:cNvSpPr>
            <a:spLocks noGrp="1"/>
          </p:cNvSpPr>
          <p:nvPr>
            <p:ph type="title"/>
          </p:nvPr>
        </p:nvSpPr>
        <p:spPr/>
        <p:txBody>
          <a:bodyPr/>
          <a:lstStyle/>
          <a:p>
            <a:r>
              <a:rPr lang="en-US" dirty="0"/>
              <a:t>Who May Operate a Vessel</a:t>
            </a:r>
          </a:p>
        </p:txBody>
      </p:sp>
      <p:sp>
        <p:nvSpPr>
          <p:cNvPr id="164867" name="Text Placeholder 5"/>
          <p:cNvSpPr>
            <a:spLocks noGrp="1"/>
          </p:cNvSpPr>
          <p:nvPr>
            <p:ph type="body" idx="1"/>
          </p:nvPr>
        </p:nvSpPr>
        <p:spPr/>
        <p:txBody>
          <a:bodyPr/>
          <a:lstStyle/>
          <a:p>
            <a:r>
              <a:rPr lang="en-US" dirty="0">
                <a:latin typeface="Arial" charset="0"/>
                <a:cs typeface="Arial" charset="0"/>
              </a:rPr>
              <a:t>In your state:</a:t>
            </a:r>
          </a:p>
        </p:txBody>
      </p:sp>
      <p:sp>
        <p:nvSpPr>
          <p:cNvPr id="175108" name="Content Placeholder 2"/>
          <p:cNvSpPr>
            <a:spLocks noGrp="1"/>
          </p:cNvSpPr>
          <p:nvPr>
            <p:ph sz="half" idx="2"/>
          </p:nvPr>
        </p:nvSpPr>
        <p:spPr/>
        <p:txBody>
          <a:bodyPr/>
          <a:lstStyle/>
          <a:p>
            <a:r>
              <a:rPr lang="en-US" dirty="0">
                <a:latin typeface="Arial" charset="0"/>
                <a:cs typeface="Arial" charset="0"/>
              </a:rPr>
              <a:t>How old must a person be to operate a boat, personal watercraft (PWC), or vessel with a specific horsepower?</a:t>
            </a:r>
          </a:p>
          <a:p>
            <a:r>
              <a:rPr lang="en-US" dirty="0">
                <a:latin typeface="Arial" charset="0"/>
                <a:cs typeface="Arial" charset="0"/>
              </a:rPr>
              <a:t>Which persons must take a boating safety education course?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510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510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Title 1"/>
          <p:cNvSpPr>
            <a:spLocks noGrp="1"/>
          </p:cNvSpPr>
          <p:nvPr>
            <p:ph type="title"/>
          </p:nvPr>
        </p:nvSpPr>
        <p:spPr/>
        <p:txBody>
          <a:bodyPr/>
          <a:lstStyle/>
          <a:p>
            <a:r>
              <a:rPr lang="en-US" dirty="0"/>
              <a:t>Who May Operate a Vessel</a:t>
            </a:r>
          </a:p>
        </p:txBody>
      </p:sp>
      <p:sp>
        <p:nvSpPr>
          <p:cNvPr id="165891" name="Text Placeholder 5"/>
          <p:cNvSpPr>
            <a:spLocks noGrp="1"/>
          </p:cNvSpPr>
          <p:nvPr>
            <p:ph type="body" idx="1"/>
          </p:nvPr>
        </p:nvSpPr>
        <p:spPr/>
        <p:txBody>
          <a:bodyPr/>
          <a:lstStyle/>
          <a:p>
            <a:r>
              <a:rPr lang="en-US" dirty="0">
                <a:latin typeface="Arial" charset="0"/>
                <a:cs typeface="Arial" charset="0"/>
              </a:rPr>
              <a:t>In your state:</a:t>
            </a:r>
          </a:p>
        </p:txBody>
      </p:sp>
      <p:sp>
        <p:nvSpPr>
          <p:cNvPr id="176132" name="Content Placeholder 2"/>
          <p:cNvSpPr>
            <a:spLocks noGrp="1"/>
          </p:cNvSpPr>
          <p:nvPr>
            <p:ph sz="half" idx="2"/>
          </p:nvPr>
        </p:nvSpPr>
        <p:spPr/>
        <p:txBody>
          <a:bodyPr/>
          <a:lstStyle/>
          <a:p>
            <a:r>
              <a:rPr lang="en-US" dirty="0">
                <a:latin typeface="Arial" charset="0"/>
                <a:cs typeface="Arial" charset="0"/>
              </a:rPr>
              <a:t>Which persons must have an adult on board the vessel?</a:t>
            </a:r>
          </a:p>
          <a:p>
            <a:r>
              <a:rPr lang="en-US" dirty="0">
                <a:latin typeface="Arial" charset="0"/>
                <a:cs typeface="Arial" charset="0"/>
              </a:rPr>
              <a:t>Are operators required to carry the boater education certificate on board?</a:t>
            </a:r>
          </a:p>
          <a:p>
            <a:r>
              <a:rPr lang="en-US" dirty="0">
                <a:latin typeface="Arial" charset="0"/>
                <a:cs typeface="Arial" charset="0"/>
              </a:rPr>
              <a:t>Which persons are exempt from the boating safety education course?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613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613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613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Title 1"/>
          <p:cNvSpPr>
            <a:spLocks noGrp="1"/>
          </p:cNvSpPr>
          <p:nvPr>
            <p:ph type="title"/>
          </p:nvPr>
        </p:nvSpPr>
        <p:spPr/>
        <p:txBody>
          <a:bodyPr/>
          <a:lstStyle/>
          <a:p>
            <a:r>
              <a:rPr lang="en-US" dirty="0"/>
              <a:t>Unlawful Operation of a Vessel</a:t>
            </a:r>
          </a:p>
        </p:txBody>
      </p:sp>
      <p:sp>
        <p:nvSpPr>
          <p:cNvPr id="3" name="Content Placeholder 2"/>
          <p:cNvSpPr>
            <a:spLocks noGrp="1"/>
          </p:cNvSpPr>
          <p:nvPr>
            <p:ph idx="1"/>
          </p:nvPr>
        </p:nvSpPr>
        <p:spPr>
          <a:xfrm>
            <a:off x="457200" y="1371600"/>
            <a:ext cx="8229600" cy="4525963"/>
          </a:xfrm>
        </p:spPr>
        <p:txBody>
          <a:bodyPr/>
          <a:lstStyle/>
          <a:p>
            <a:pPr marL="344488" indent="-344488">
              <a:defRPr/>
            </a:pPr>
            <a:r>
              <a:rPr lang="en-US" spc="20" dirty="0"/>
              <a:t>Reckless operation means boating in a way that could endanger someone’s life, safety, or property.</a:t>
            </a:r>
          </a:p>
        </p:txBody>
      </p:sp>
      <p:pic>
        <p:nvPicPr>
          <p:cNvPr id="166916" name="Picture 4" descr="C:\DOCUME~1\bbullock\LOCALS~1\Temp\VMwareDnD\0fbe22b0\pwc_annoying.jpg"/>
          <p:cNvPicPr>
            <a:picLocks noChangeAspect="1" noChangeArrowheads="1"/>
          </p:cNvPicPr>
          <p:nvPr/>
        </p:nvPicPr>
        <p:blipFill>
          <a:blip r:embed="rId3"/>
          <a:srcRect/>
          <a:stretch>
            <a:fillRect/>
          </a:stretch>
        </p:blipFill>
        <p:spPr bwMode="auto">
          <a:xfrm>
            <a:off x="2473325" y="2574925"/>
            <a:ext cx="4446588" cy="3500438"/>
          </a:xfrm>
          <a:prstGeom prst="rect">
            <a:avLst/>
          </a:prstGeom>
          <a:noFill/>
          <a:ln w="9525">
            <a:noFill/>
            <a:miter lim="800000"/>
            <a:headEnd/>
            <a:tailEnd/>
          </a:ln>
        </p:spPr>
      </p:pic>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Title 3"/>
          <p:cNvSpPr>
            <a:spLocks noGrp="1"/>
          </p:cNvSpPr>
          <p:nvPr>
            <p:ph type="title"/>
          </p:nvPr>
        </p:nvSpPr>
        <p:spPr/>
        <p:txBody>
          <a:bodyPr/>
          <a:lstStyle/>
          <a:p>
            <a:r>
              <a:rPr lang="en-US" dirty="0"/>
              <a:t>Unlawful Operation of a Vessel</a:t>
            </a:r>
          </a:p>
        </p:txBody>
      </p:sp>
      <p:sp>
        <p:nvSpPr>
          <p:cNvPr id="167939" name="Text Placeholder 4"/>
          <p:cNvSpPr>
            <a:spLocks noGrp="1"/>
          </p:cNvSpPr>
          <p:nvPr>
            <p:ph type="body" idx="1"/>
          </p:nvPr>
        </p:nvSpPr>
        <p:spPr/>
        <p:txBody>
          <a:bodyPr/>
          <a:lstStyle/>
          <a:p>
            <a:r>
              <a:rPr lang="en-US" dirty="0">
                <a:latin typeface="Arial" charset="0"/>
                <a:cs typeface="Arial" charset="0"/>
              </a:rPr>
              <a:t>In your state, does operating recklessly include:</a:t>
            </a:r>
          </a:p>
        </p:txBody>
      </p:sp>
      <p:sp>
        <p:nvSpPr>
          <p:cNvPr id="178180" name="Content Placeholder 5"/>
          <p:cNvSpPr>
            <a:spLocks noGrp="1"/>
          </p:cNvSpPr>
          <p:nvPr>
            <p:ph sz="half" idx="2"/>
          </p:nvPr>
        </p:nvSpPr>
        <p:spPr/>
        <p:txBody>
          <a:bodyPr/>
          <a:lstStyle/>
          <a:p>
            <a:r>
              <a:rPr lang="en-US" dirty="0">
                <a:latin typeface="Arial" charset="0"/>
                <a:cs typeface="Arial" charset="0"/>
              </a:rPr>
              <a:t>Weaving through congested traffic?</a:t>
            </a:r>
          </a:p>
          <a:p>
            <a:r>
              <a:rPr lang="en-US" dirty="0">
                <a:latin typeface="Arial" charset="0"/>
                <a:cs typeface="Arial" charset="0"/>
              </a:rPr>
              <a:t>Operating in swimming areas or other restricted areas?</a:t>
            </a:r>
          </a:p>
          <a:p>
            <a:r>
              <a:rPr lang="en-US" dirty="0">
                <a:latin typeface="Arial" charset="0"/>
                <a:cs typeface="Arial" charset="0"/>
              </a:rPr>
              <a:t>Jumping wakes close to another vessel?</a:t>
            </a:r>
          </a:p>
          <a:p>
            <a:r>
              <a:rPr lang="en-US" dirty="0">
                <a:latin typeface="Arial" charset="0"/>
                <a:cs typeface="Arial" charset="0"/>
              </a:rPr>
              <a:t>Swerving at the last moment to avoid collision?</a:t>
            </a:r>
          </a:p>
          <a:p>
            <a:r>
              <a:rPr lang="en-US" dirty="0">
                <a:latin typeface="Arial" charset="0"/>
                <a:cs typeface="Arial" charset="0"/>
              </a:rPr>
              <a:t>Chasing or harassing wildlife?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818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818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818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818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818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Title 3"/>
          <p:cNvSpPr>
            <a:spLocks noGrp="1"/>
          </p:cNvSpPr>
          <p:nvPr>
            <p:ph type="title"/>
          </p:nvPr>
        </p:nvSpPr>
        <p:spPr/>
        <p:txBody>
          <a:bodyPr/>
          <a:lstStyle/>
          <a:p>
            <a:r>
              <a:rPr lang="en-US" dirty="0"/>
              <a:t>Alcohol and Drugs</a:t>
            </a:r>
          </a:p>
        </p:txBody>
      </p:sp>
      <p:sp>
        <p:nvSpPr>
          <p:cNvPr id="168963" name="Text Placeholder 4"/>
          <p:cNvSpPr>
            <a:spLocks noGrp="1"/>
          </p:cNvSpPr>
          <p:nvPr>
            <p:ph type="body" idx="1"/>
          </p:nvPr>
        </p:nvSpPr>
        <p:spPr>
          <a:xfrm>
            <a:off x="457200" y="1295400"/>
            <a:ext cx="8229600" cy="639763"/>
          </a:xfrm>
        </p:spPr>
        <p:txBody>
          <a:bodyPr/>
          <a:lstStyle/>
          <a:p>
            <a:r>
              <a:rPr lang="en-US" dirty="0">
                <a:latin typeface="Arial" charset="0"/>
                <a:cs typeface="Arial" charset="0"/>
              </a:rPr>
              <a:t>In your state:</a:t>
            </a:r>
          </a:p>
        </p:txBody>
      </p:sp>
      <p:sp>
        <p:nvSpPr>
          <p:cNvPr id="181252" name="Content Placeholder 5"/>
          <p:cNvSpPr>
            <a:spLocks noGrp="1"/>
          </p:cNvSpPr>
          <p:nvPr>
            <p:ph sz="half" idx="2"/>
          </p:nvPr>
        </p:nvSpPr>
        <p:spPr>
          <a:xfrm>
            <a:off x="457200" y="1935163"/>
            <a:ext cx="8229600" cy="3951287"/>
          </a:xfrm>
        </p:spPr>
        <p:txBody>
          <a:bodyPr/>
          <a:lstStyle/>
          <a:p>
            <a:pPr>
              <a:spcBef>
                <a:spcPts val="600"/>
              </a:spcBef>
            </a:pPr>
            <a:r>
              <a:rPr lang="en-US" dirty="0">
                <a:latin typeface="Arial" charset="0"/>
                <a:cs typeface="Arial" charset="0"/>
              </a:rPr>
              <a:t>How is boating while intoxicated (BWI) defined?</a:t>
            </a:r>
          </a:p>
          <a:p>
            <a:pPr>
              <a:spcBef>
                <a:spcPts val="600"/>
              </a:spcBef>
            </a:pPr>
            <a:r>
              <a:rPr lang="en-US" dirty="0">
                <a:latin typeface="Arial" charset="0"/>
                <a:cs typeface="Arial" charset="0"/>
              </a:rPr>
              <a:t>What determines if a person is intoxicated, including the blood alcohol concentration percentage?</a:t>
            </a:r>
          </a:p>
          <a:p>
            <a:pPr>
              <a:spcBef>
                <a:spcPts val="600"/>
              </a:spcBef>
            </a:pPr>
            <a:r>
              <a:rPr lang="en-US" dirty="0">
                <a:latin typeface="Arial" charset="0"/>
                <a:cs typeface="Arial" charset="0"/>
              </a:rPr>
              <a:t>What are the penalties </a:t>
            </a:r>
            <a:br>
              <a:rPr lang="en-US" dirty="0">
                <a:latin typeface="Arial" charset="0"/>
                <a:cs typeface="Arial" charset="0"/>
              </a:rPr>
            </a:br>
            <a:r>
              <a:rPr lang="en-US" dirty="0">
                <a:latin typeface="Arial" charset="0"/>
                <a:cs typeface="Arial" charset="0"/>
              </a:rPr>
              <a:t>for BWI?</a:t>
            </a:r>
          </a:p>
          <a:p>
            <a:pPr>
              <a:spcBef>
                <a:spcPts val="600"/>
              </a:spcBef>
            </a:pPr>
            <a:r>
              <a:rPr lang="en-US" dirty="0">
                <a:latin typeface="Arial" charset="0"/>
                <a:cs typeface="Arial" charset="0"/>
              </a:rPr>
              <a:t>When have you </a:t>
            </a:r>
            <a:br>
              <a:rPr lang="en-US" dirty="0">
                <a:latin typeface="Arial" charset="0"/>
                <a:cs typeface="Arial" charset="0"/>
              </a:rPr>
            </a:br>
            <a:r>
              <a:rPr lang="en-US" dirty="0">
                <a:latin typeface="Arial" charset="0"/>
                <a:cs typeface="Arial" charset="0"/>
              </a:rPr>
              <a:t>consented to be tested?</a:t>
            </a:r>
          </a:p>
        </p:txBody>
      </p:sp>
      <p:pic>
        <p:nvPicPr>
          <p:cNvPr id="8" name="Picture 6" descr="C:\DOCUME~1\bbullock\LOCALS~1\Temp\VMwareDnD\06153215\bui_enforcement.jpg"/>
          <p:cNvPicPr>
            <a:picLocks noChangeAspect="1" noChangeArrowheads="1"/>
          </p:cNvPicPr>
          <p:nvPr/>
        </p:nvPicPr>
        <p:blipFill>
          <a:blip r:embed="rId3"/>
          <a:srcRect/>
          <a:stretch>
            <a:fillRect/>
          </a:stretch>
        </p:blipFill>
        <p:spPr bwMode="auto">
          <a:xfrm>
            <a:off x="4648200" y="3417888"/>
            <a:ext cx="4041775" cy="261143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125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125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8125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6" descr="C:\DOCUME~1\bbullock\LOCALS~1\Temp\VMwareDnD\8207e972\vessel_length_lines.jpg"/>
          <p:cNvPicPr>
            <a:picLocks noChangeAspect="1" noChangeArrowheads="1"/>
          </p:cNvPicPr>
          <p:nvPr/>
        </p:nvPicPr>
        <p:blipFill>
          <a:blip r:embed="rId3"/>
          <a:srcRect/>
          <a:stretch>
            <a:fillRect/>
          </a:stretch>
        </p:blipFill>
        <p:spPr bwMode="auto">
          <a:xfrm>
            <a:off x="1828800" y="1219200"/>
            <a:ext cx="5616575" cy="4967288"/>
          </a:xfrm>
          <a:prstGeom prst="rect">
            <a:avLst/>
          </a:prstGeom>
          <a:noFill/>
          <a:ln w="9525">
            <a:noFill/>
            <a:miter lim="800000"/>
            <a:headEnd/>
            <a:tailEnd/>
          </a:ln>
        </p:spPr>
      </p:pic>
      <p:sp>
        <p:nvSpPr>
          <p:cNvPr id="59395" name="Rectangle 7"/>
          <p:cNvSpPr>
            <a:spLocks noGrp="1" noChangeArrowheads="1"/>
          </p:cNvSpPr>
          <p:nvPr>
            <p:ph type="title"/>
          </p:nvPr>
        </p:nvSpPr>
        <p:spPr/>
        <p:txBody>
          <a:bodyPr/>
          <a:lstStyle/>
          <a:p>
            <a:pPr eaLnBrk="1" hangingPunct="1"/>
            <a:r>
              <a:rPr lang="en-US" dirty="0"/>
              <a:t>Length of a Vessel</a:t>
            </a:r>
            <a:endParaRPr lang="en-US" sz="2400" dirty="0"/>
          </a:p>
        </p:txBody>
      </p:sp>
      <p:sp>
        <p:nvSpPr>
          <p:cNvPr id="59396" name="Text Placeholder 5"/>
          <p:cNvSpPr>
            <a:spLocks noGrp="1"/>
          </p:cNvSpPr>
          <p:nvPr>
            <p:ph type="body" sz="quarter" idx="14"/>
          </p:nvPr>
        </p:nvSpPr>
        <p:spPr>
          <a:xfrm>
            <a:off x="1981200" y="1371600"/>
            <a:ext cx="2133600" cy="381000"/>
          </a:xfrm>
        </p:spPr>
        <p:txBody>
          <a:bodyPr/>
          <a:lstStyle/>
          <a:p>
            <a:r>
              <a:rPr lang="en-US" b="0" dirty="0">
                <a:latin typeface="Arial Black" pitchFamily="34" charset="0"/>
                <a:cs typeface="Arial" charset="0"/>
              </a:rPr>
              <a:t>Outboard</a:t>
            </a:r>
          </a:p>
        </p:txBody>
      </p:sp>
      <p:sp>
        <p:nvSpPr>
          <p:cNvPr id="59397" name="Text Placeholder 5"/>
          <p:cNvSpPr txBox="1">
            <a:spLocks/>
          </p:cNvSpPr>
          <p:nvPr/>
        </p:nvSpPr>
        <p:spPr bwMode="auto">
          <a:xfrm>
            <a:off x="5029200" y="1371600"/>
            <a:ext cx="2286000" cy="381000"/>
          </a:xfrm>
          <a:prstGeom prst="rect">
            <a:avLst/>
          </a:prstGeom>
          <a:noFill/>
          <a:ln w="9525">
            <a:noFill/>
            <a:miter lim="800000"/>
            <a:headEnd/>
            <a:tailEnd/>
          </a:ln>
        </p:spPr>
        <p:txBody>
          <a:bodyPr anchor="ctr"/>
          <a:lstStyle/>
          <a:p>
            <a:pPr indent="-342900" algn="ctr" eaLnBrk="0" hangingPunct="0">
              <a:spcBef>
                <a:spcPct val="20000"/>
              </a:spcBef>
              <a:buClr>
                <a:srgbClr val="0070C0"/>
              </a:buClr>
              <a:buSzPct val="100000"/>
              <a:buFont typeface="Wingdings" pitchFamily="2" charset="2"/>
              <a:buNone/>
            </a:pPr>
            <a:r>
              <a:rPr lang="en-US" sz="2000" dirty="0">
                <a:latin typeface="Arial Black" pitchFamily="34" charset="0"/>
                <a:cs typeface="Arial" charset="0"/>
              </a:rPr>
              <a:t>Inboard</a:t>
            </a:r>
          </a:p>
        </p:txBody>
      </p:sp>
      <p:sp>
        <p:nvSpPr>
          <p:cNvPr id="59398" name="Text Placeholder 5"/>
          <p:cNvSpPr txBox="1">
            <a:spLocks/>
          </p:cNvSpPr>
          <p:nvPr/>
        </p:nvSpPr>
        <p:spPr bwMode="auto">
          <a:xfrm rot="-5400000">
            <a:off x="1028700" y="3390900"/>
            <a:ext cx="2438400" cy="381000"/>
          </a:xfrm>
          <a:prstGeom prst="rect">
            <a:avLst/>
          </a:prstGeom>
          <a:noFill/>
          <a:ln w="9525">
            <a:noFill/>
            <a:miter lim="800000"/>
            <a:headEnd/>
            <a:tailEnd/>
          </a:ln>
        </p:spPr>
        <p:txBody>
          <a:bodyPr anchor="ctr"/>
          <a:lstStyle/>
          <a:p>
            <a:pPr indent="-342900" algn="ctr" eaLnBrk="0" hangingPunct="0">
              <a:spcBef>
                <a:spcPct val="20000"/>
              </a:spcBef>
              <a:buClr>
                <a:srgbClr val="0070C0"/>
              </a:buClr>
              <a:buSzPct val="100000"/>
              <a:buFont typeface="Wingdings" pitchFamily="2" charset="2"/>
              <a:buNone/>
            </a:pPr>
            <a:r>
              <a:rPr lang="en-US" sz="2000" dirty="0">
                <a:cs typeface="Arial" charset="0"/>
              </a:rPr>
              <a:t>Length</a:t>
            </a:r>
          </a:p>
        </p:txBody>
      </p:sp>
      <p:sp>
        <p:nvSpPr>
          <p:cNvPr id="59399" name="Text Placeholder 5"/>
          <p:cNvSpPr txBox="1">
            <a:spLocks/>
          </p:cNvSpPr>
          <p:nvPr/>
        </p:nvSpPr>
        <p:spPr bwMode="auto">
          <a:xfrm rot="-5400000">
            <a:off x="4000500" y="3390900"/>
            <a:ext cx="2438400" cy="381000"/>
          </a:xfrm>
          <a:prstGeom prst="rect">
            <a:avLst/>
          </a:prstGeom>
          <a:noFill/>
          <a:ln w="9525">
            <a:noFill/>
            <a:miter lim="800000"/>
            <a:headEnd/>
            <a:tailEnd/>
          </a:ln>
        </p:spPr>
        <p:txBody>
          <a:bodyPr anchor="ctr"/>
          <a:lstStyle/>
          <a:p>
            <a:pPr indent="-342900" algn="ctr" eaLnBrk="0" hangingPunct="0">
              <a:spcBef>
                <a:spcPct val="20000"/>
              </a:spcBef>
              <a:buClr>
                <a:srgbClr val="0070C0"/>
              </a:buClr>
              <a:buSzPct val="100000"/>
              <a:buFont typeface="Wingdings" pitchFamily="2" charset="2"/>
              <a:buNone/>
            </a:pPr>
            <a:r>
              <a:rPr lang="en-US" sz="2000" dirty="0">
                <a:cs typeface="Arial" charset="0"/>
              </a:rPr>
              <a:t>Length</a:t>
            </a:r>
          </a:p>
        </p:txBody>
      </p:sp>
    </p:spTree>
    <p:extLst>
      <p:ext uri="{BB962C8B-B14F-4D97-AF65-F5344CB8AC3E}">
        <p14:creationId xmlns:p14="http://schemas.microsoft.com/office/powerpoint/2010/main" val="2024083259"/>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Title 3"/>
          <p:cNvSpPr>
            <a:spLocks noGrp="1"/>
          </p:cNvSpPr>
          <p:nvPr>
            <p:ph type="title"/>
          </p:nvPr>
        </p:nvSpPr>
        <p:spPr/>
        <p:txBody>
          <a:bodyPr/>
          <a:lstStyle/>
          <a:p>
            <a:r>
              <a:rPr lang="en-US" dirty="0"/>
              <a:t>Obstructing Navigation</a:t>
            </a:r>
          </a:p>
        </p:txBody>
      </p:sp>
      <p:sp>
        <p:nvSpPr>
          <p:cNvPr id="169987" name="Text Placeholder 4"/>
          <p:cNvSpPr>
            <a:spLocks noGrp="1"/>
          </p:cNvSpPr>
          <p:nvPr>
            <p:ph type="body" idx="1"/>
          </p:nvPr>
        </p:nvSpPr>
        <p:spPr>
          <a:xfrm>
            <a:off x="457200" y="1143000"/>
            <a:ext cx="8229600" cy="639763"/>
          </a:xfrm>
        </p:spPr>
        <p:txBody>
          <a:bodyPr/>
          <a:lstStyle/>
          <a:p>
            <a:r>
              <a:rPr lang="en-US" dirty="0">
                <a:solidFill>
                  <a:schemeClr val="tx1">
                    <a:lumMod val="95000"/>
                    <a:lumOff val="5000"/>
                  </a:schemeClr>
                </a:solidFill>
                <a:latin typeface="Arial" charset="0"/>
                <a:cs typeface="Arial" charset="0"/>
              </a:rPr>
              <a:t>It is illegal to:</a:t>
            </a:r>
          </a:p>
        </p:txBody>
      </p:sp>
      <p:sp>
        <p:nvSpPr>
          <p:cNvPr id="179204" name="Content Placeholder 5"/>
          <p:cNvSpPr>
            <a:spLocks noGrp="1"/>
          </p:cNvSpPr>
          <p:nvPr>
            <p:ph sz="half" idx="2"/>
          </p:nvPr>
        </p:nvSpPr>
        <p:spPr>
          <a:xfrm>
            <a:off x="457200" y="1752600"/>
            <a:ext cx="8229600" cy="3951288"/>
          </a:xfrm>
        </p:spPr>
        <p:txBody>
          <a:bodyPr/>
          <a:lstStyle/>
          <a:p>
            <a:pPr>
              <a:spcBef>
                <a:spcPts val="1800"/>
              </a:spcBef>
            </a:pPr>
            <a:r>
              <a:rPr lang="en-US" dirty="0">
                <a:latin typeface="Arial" charset="0"/>
                <a:cs typeface="Arial" charset="0"/>
              </a:rPr>
              <a:t>Operate in a way that keeps other vessels from navigating safely.</a:t>
            </a:r>
          </a:p>
          <a:p>
            <a:pPr>
              <a:spcBef>
                <a:spcPts val="1800"/>
              </a:spcBef>
            </a:pPr>
            <a:r>
              <a:rPr lang="en-US" dirty="0">
                <a:latin typeface="Arial" charset="0"/>
                <a:cs typeface="Arial" charset="0"/>
              </a:rPr>
              <a:t>Anchor in a river or channel in a place that is in the way of other vessels passing through.</a:t>
            </a:r>
          </a:p>
          <a:p>
            <a:pPr>
              <a:spcBef>
                <a:spcPts val="1800"/>
              </a:spcBef>
            </a:pPr>
            <a:r>
              <a:rPr lang="en-US" dirty="0">
                <a:latin typeface="Arial" charset="0"/>
                <a:cs typeface="Arial" charset="0"/>
              </a:rPr>
              <a:t>Moor or attach vessel to buoy, beacon, light, or any other navigational aid. </a:t>
            </a:r>
          </a:p>
          <a:p>
            <a:pPr>
              <a:spcBef>
                <a:spcPts val="1800"/>
              </a:spcBef>
            </a:pPr>
            <a:r>
              <a:rPr lang="en-US" dirty="0">
                <a:latin typeface="Arial" charset="0"/>
                <a:cs typeface="Arial" charset="0"/>
              </a:rPr>
              <a:t>Move, damage, or destroy any navigational aid.</a:t>
            </a:r>
          </a:p>
          <a:p>
            <a:pPr>
              <a:spcBef>
                <a:spcPts val="1800"/>
              </a:spcBef>
            </a:pPr>
            <a:r>
              <a:rPr lang="en-US" dirty="0">
                <a:latin typeface="Arial" charset="0"/>
                <a:cs typeface="Arial" charset="0"/>
              </a:rPr>
              <a:t>Block access to a pier, wharf, boat ramp, or any facility.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920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920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920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920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920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p:txBody>
          <a:bodyPr/>
          <a:lstStyle/>
          <a:p>
            <a:r>
              <a:rPr lang="en-US" dirty="0"/>
              <a:t>Homeland Security Restrictions</a:t>
            </a:r>
          </a:p>
        </p:txBody>
      </p:sp>
      <p:sp>
        <p:nvSpPr>
          <p:cNvPr id="18435" name="Rectangle 3"/>
          <p:cNvSpPr>
            <a:spLocks noGrp="1" noChangeArrowheads="1"/>
          </p:cNvSpPr>
          <p:nvPr>
            <p:ph idx="1"/>
          </p:nvPr>
        </p:nvSpPr>
        <p:spPr>
          <a:xfrm>
            <a:off x="457200" y="1219200"/>
            <a:ext cx="8229600" cy="5257800"/>
          </a:xfrm>
        </p:spPr>
        <p:txBody>
          <a:bodyPr/>
          <a:lstStyle/>
          <a:p>
            <a:pPr>
              <a:spcBef>
                <a:spcPts val="1800"/>
              </a:spcBef>
            </a:pPr>
            <a:r>
              <a:rPr lang="en-US" dirty="0">
                <a:latin typeface="Arial" charset="0"/>
                <a:cs typeface="Arial" charset="0"/>
              </a:rPr>
              <a:t>Slow to minimum speed within 500 yards of any U.S. Naval vessel. Do not approach within 100 yards.</a:t>
            </a:r>
          </a:p>
          <a:p>
            <a:pPr>
              <a:spcBef>
                <a:spcPts val="1800"/>
              </a:spcBef>
            </a:pPr>
            <a:r>
              <a:rPr lang="en-US" dirty="0">
                <a:latin typeface="Arial" charset="0"/>
                <a:cs typeface="Arial" charset="0"/>
              </a:rPr>
              <a:t>Observe and avoid </a:t>
            </a:r>
            <a:br>
              <a:rPr lang="en-US" dirty="0">
                <a:latin typeface="Arial" charset="0"/>
                <a:cs typeface="Arial" charset="0"/>
              </a:rPr>
            </a:br>
            <a:r>
              <a:rPr lang="en-US" dirty="0">
                <a:latin typeface="Arial" charset="0"/>
                <a:cs typeface="Arial" charset="0"/>
              </a:rPr>
              <a:t>all security zones.</a:t>
            </a:r>
          </a:p>
          <a:p>
            <a:pPr>
              <a:spcBef>
                <a:spcPts val="1800"/>
              </a:spcBef>
            </a:pPr>
            <a:r>
              <a:rPr lang="en-US" dirty="0">
                <a:latin typeface="Arial" charset="0"/>
                <a:cs typeface="Arial" charset="0"/>
              </a:rPr>
              <a:t>Observe and avoid </a:t>
            </a:r>
            <a:br>
              <a:rPr lang="en-US" dirty="0">
                <a:latin typeface="Arial" charset="0"/>
                <a:cs typeface="Arial" charset="0"/>
              </a:rPr>
            </a:br>
            <a:r>
              <a:rPr lang="en-US" dirty="0">
                <a:latin typeface="Arial" charset="0"/>
                <a:cs typeface="Arial" charset="0"/>
              </a:rPr>
              <a:t>restricted areas near dams, power plants, etc.</a:t>
            </a:r>
          </a:p>
          <a:p>
            <a:pPr>
              <a:spcBef>
                <a:spcPts val="1800"/>
              </a:spcBef>
            </a:pPr>
            <a:r>
              <a:rPr lang="en-US" dirty="0">
                <a:latin typeface="Arial" charset="0"/>
                <a:cs typeface="Arial" charset="0"/>
              </a:rPr>
              <a:t>Do not stop or anchor beneath bridges or in channels.</a:t>
            </a:r>
          </a:p>
          <a:p>
            <a:pPr>
              <a:spcBef>
                <a:spcPts val="1800"/>
              </a:spcBef>
            </a:pPr>
            <a:r>
              <a:rPr lang="en-US" dirty="0">
                <a:latin typeface="Arial" charset="0"/>
                <a:cs typeface="Arial" charset="0"/>
              </a:rPr>
              <a:t>Do your part to keep our waterways safe and secure.</a:t>
            </a:r>
          </a:p>
        </p:txBody>
      </p:sp>
      <p:pic>
        <p:nvPicPr>
          <p:cNvPr id="4" name="Picture 3" descr="Homeland Security Restrictions">
            <a:extLst>
              <a:ext uri="{FF2B5EF4-FFF2-40B4-BE49-F238E27FC236}">
                <a16:creationId xmlns:a16="http://schemas.microsoft.com/office/drawing/2014/main" id="{28DA32FF-A2E9-7243-B0FA-9B4687BB18B8}"/>
              </a:ext>
            </a:extLst>
          </p:cNvPr>
          <p:cNvPicPr>
            <a:picLocks noChangeAspect="1"/>
          </p:cNvPicPr>
          <p:nvPr/>
        </p:nvPicPr>
        <p:blipFill>
          <a:blip r:embed="rId3"/>
          <a:stretch>
            <a:fillRect/>
          </a:stretch>
        </p:blipFill>
        <p:spPr>
          <a:xfrm>
            <a:off x="4267200" y="1981200"/>
            <a:ext cx="4648200" cy="204772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43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43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43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43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Title 4"/>
          <p:cNvSpPr>
            <a:spLocks noGrp="1"/>
          </p:cNvSpPr>
          <p:nvPr>
            <p:ph type="title"/>
          </p:nvPr>
        </p:nvSpPr>
        <p:spPr/>
        <p:txBody>
          <a:bodyPr/>
          <a:lstStyle/>
          <a:p>
            <a:r>
              <a:rPr lang="en-US" dirty="0"/>
              <a:t>Personal Flotation Devices </a:t>
            </a:r>
            <a:br>
              <a:rPr lang="en-US" dirty="0"/>
            </a:br>
            <a:r>
              <a:rPr lang="en-US" dirty="0"/>
              <a:t>(PFDs)</a:t>
            </a:r>
          </a:p>
        </p:txBody>
      </p:sp>
      <p:sp>
        <p:nvSpPr>
          <p:cNvPr id="172035" name="Content Placeholder 5"/>
          <p:cNvSpPr>
            <a:spLocks noGrp="1"/>
          </p:cNvSpPr>
          <p:nvPr>
            <p:ph idx="1"/>
          </p:nvPr>
        </p:nvSpPr>
        <p:spPr/>
        <p:txBody>
          <a:bodyPr/>
          <a:lstStyle/>
          <a:p>
            <a:r>
              <a:rPr lang="en-US" dirty="0">
                <a:latin typeface="Arial" charset="0"/>
                <a:cs typeface="Arial" charset="0"/>
              </a:rPr>
              <a:t>All vessels must have one wearable USCG–approved personal flotation device (PFD), sometimes called life jacket, of a proper size for each person on board.</a:t>
            </a:r>
          </a:p>
        </p:txBody>
      </p:sp>
      <p:pic>
        <p:nvPicPr>
          <p:cNvPr id="4" name="Content Placeholder 6" descr="pfd_type_i.jpg"/>
          <p:cNvPicPr>
            <a:picLocks noChangeAspect="1"/>
          </p:cNvPicPr>
          <p:nvPr/>
        </p:nvPicPr>
        <p:blipFill>
          <a:blip r:embed="rId3"/>
          <a:srcRect/>
          <a:stretch>
            <a:fillRect/>
          </a:stretch>
        </p:blipFill>
        <p:spPr bwMode="auto">
          <a:xfrm>
            <a:off x="990600" y="3810000"/>
            <a:ext cx="2084388" cy="2681288"/>
          </a:xfrm>
          <a:prstGeom prst="rect">
            <a:avLst/>
          </a:prstGeom>
          <a:noFill/>
          <a:ln w="9525">
            <a:noFill/>
            <a:miter lim="800000"/>
            <a:headEnd/>
            <a:tailEnd/>
          </a:ln>
        </p:spPr>
      </p:pic>
      <p:sp>
        <p:nvSpPr>
          <p:cNvPr id="5" name="Rectangle 4"/>
          <p:cNvSpPr>
            <a:spLocks noChangeArrowheads="1"/>
          </p:cNvSpPr>
          <p:nvPr/>
        </p:nvSpPr>
        <p:spPr bwMode="auto">
          <a:xfrm>
            <a:off x="304800" y="3025775"/>
            <a:ext cx="3733800" cy="707886"/>
          </a:xfrm>
          <a:prstGeom prst="rect">
            <a:avLst/>
          </a:prstGeom>
          <a:noFill/>
          <a:ln w="9525">
            <a:noFill/>
            <a:miter lim="800000"/>
            <a:headEnd/>
            <a:tailEnd/>
          </a:ln>
        </p:spPr>
        <p:txBody>
          <a:bodyPr wrap="square">
            <a:spAutoFit/>
          </a:bodyPr>
          <a:lstStyle/>
          <a:p>
            <a:pPr>
              <a:buFont typeface="Wingdings" pitchFamily="2" charset="2"/>
              <a:buNone/>
            </a:pPr>
            <a:r>
              <a:rPr lang="en-US" sz="2000" dirty="0">
                <a:solidFill>
                  <a:srgbClr val="000000"/>
                </a:solidFill>
                <a:cs typeface="Arial" charset="0"/>
              </a:rPr>
              <a:t>Type I: </a:t>
            </a:r>
            <a:br>
              <a:rPr lang="en-US" sz="2000" dirty="0">
                <a:solidFill>
                  <a:srgbClr val="000000"/>
                </a:solidFill>
                <a:cs typeface="Arial" charset="0"/>
              </a:rPr>
            </a:br>
            <a:r>
              <a:rPr lang="en-US" sz="2000" dirty="0">
                <a:solidFill>
                  <a:srgbClr val="000000"/>
                </a:solidFill>
                <a:cs typeface="Arial" charset="0"/>
              </a:rPr>
              <a:t>Wearable Offshore Life Jackets</a:t>
            </a:r>
          </a:p>
        </p:txBody>
      </p:sp>
      <p:pic>
        <p:nvPicPr>
          <p:cNvPr id="6" name="Content Placeholder 7" descr="pfd_type_ii.jpg"/>
          <p:cNvPicPr>
            <a:picLocks noChangeAspect="1"/>
          </p:cNvPicPr>
          <p:nvPr/>
        </p:nvPicPr>
        <p:blipFill>
          <a:blip r:embed="rId4"/>
          <a:srcRect/>
          <a:stretch>
            <a:fillRect/>
          </a:stretch>
        </p:blipFill>
        <p:spPr bwMode="auto">
          <a:xfrm>
            <a:off x="6512864" y="3828110"/>
            <a:ext cx="1809750" cy="2298053"/>
          </a:xfrm>
          <a:prstGeom prst="rect">
            <a:avLst/>
          </a:prstGeom>
          <a:noFill/>
          <a:ln w="9525">
            <a:noFill/>
            <a:miter lim="800000"/>
            <a:headEnd/>
            <a:tailEnd/>
          </a:ln>
        </p:spPr>
      </p:pic>
      <p:pic>
        <p:nvPicPr>
          <p:cNvPr id="172039" name="Picture 9" descr="C:\DOCUME~1\jcarbone\LOCALS~1\Temp\VMwareDnD\d9ce1731\PFD_toddler_typeII.jpg"/>
          <p:cNvPicPr>
            <a:picLocks noChangeAspect="1" noChangeArrowheads="1"/>
          </p:cNvPicPr>
          <p:nvPr/>
        </p:nvPicPr>
        <p:blipFill>
          <a:blip r:embed="rId5"/>
          <a:srcRect/>
          <a:stretch>
            <a:fillRect/>
          </a:stretch>
        </p:blipFill>
        <p:spPr bwMode="auto">
          <a:xfrm>
            <a:off x="4557423" y="3379718"/>
            <a:ext cx="2049463" cy="2849563"/>
          </a:xfrm>
          <a:prstGeom prst="rect">
            <a:avLst/>
          </a:prstGeom>
          <a:noFill/>
          <a:ln w="9525">
            <a:noFill/>
            <a:miter lim="800000"/>
            <a:headEnd/>
            <a:tailEnd/>
          </a:ln>
        </p:spPr>
      </p:pic>
      <p:sp>
        <p:nvSpPr>
          <p:cNvPr id="8" name="Rectangle 7"/>
          <p:cNvSpPr>
            <a:spLocks noChangeArrowheads="1"/>
          </p:cNvSpPr>
          <p:nvPr/>
        </p:nvSpPr>
        <p:spPr bwMode="auto">
          <a:xfrm>
            <a:off x="5029200" y="2755099"/>
            <a:ext cx="3657600" cy="707886"/>
          </a:xfrm>
          <a:prstGeom prst="rect">
            <a:avLst/>
          </a:prstGeom>
          <a:noFill/>
          <a:ln w="9525">
            <a:noFill/>
            <a:miter lim="800000"/>
            <a:headEnd/>
            <a:tailEnd/>
          </a:ln>
        </p:spPr>
        <p:txBody>
          <a:bodyPr wrap="square">
            <a:spAutoFit/>
          </a:bodyPr>
          <a:lstStyle/>
          <a:p>
            <a:pPr>
              <a:tabLst>
                <a:tab pos="346075" algn="l"/>
              </a:tabLst>
            </a:pPr>
            <a:r>
              <a:rPr lang="en-US" sz="2000" dirty="0">
                <a:solidFill>
                  <a:srgbClr val="000000"/>
                </a:solidFill>
                <a:cs typeface="Arial" charset="0"/>
              </a:rPr>
              <a:t>Type II: </a:t>
            </a:r>
            <a:br>
              <a:rPr lang="en-US" sz="2000" dirty="0">
                <a:solidFill>
                  <a:srgbClr val="000000"/>
                </a:solidFill>
                <a:cs typeface="Arial" charset="0"/>
              </a:rPr>
            </a:br>
            <a:r>
              <a:rPr lang="en-US" sz="2000" dirty="0">
                <a:solidFill>
                  <a:srgbClr val="000000"/>
                </a:solidFill>
                <a:cs typeface="Arial" charset="0"/>
              </a:rPr>
              <a:t>Wearable Near-Shore Vests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Title 7"/>
          <p:cNvSpPr>
            <a:spLocks noGrp="1"/>
          </p:cNvSpPr>
          <p:nvPr>
            <p:ph type="title"/>
          </p:nvPr>
        </p:nvSpPr>
        <p:spPr/>
        <p:txBody>
          <a:bodyPr/>
          <a:lstStyle/>
          <a:p>
            <a:r>
              <a:rPr lang="en-US" dirty="0"/>
              <a:t>Personal Flotation Devices</a:t>
            </a:r>
          </a:p>
        </p:txBody>
      </p:sp>
      <p:pic>
        <p:nvPicPr>
          <p:cNvPr id="173059" name="Content Placeholder 6" descr="pfd_type_iii.jpg"/>
          <p:cNvPicPr>
            <a:picLocks noChangeAspect="1"/>
          </p:cNvPicPr>
          <p:nvPr/>
        </p:nvPicPr>
        <p:blipFill>
          <a:blip r:embed="rId3"/>
          <a:srcRect/>
          <a:stretch>
            <a:fillRect/>
          </a:stretch>
        </p:blipFill>
        <p:spPr bwMode="auto">
          <a:xfrm>
            <a:off x="2133600" y="1920875"/>
            <a:ext cx="1722438" cy="2465388"/>
          </a:xfrm>
          <a:prstGeom prst="rect">
            <a:avLst/>
          </a:prstGeom>
          <a:noFill/>
          <a:ln w="9525">
            <a:noFill/>
            <a:miter lim="800000"/>
            <a:headEnd/>
            <a:tailEnd/>
          </a:ln>
        </p:spPr>
      </p:pic>
      <p:pic>
        <p:nvPicPr>
          <p:cNvPr id="173060" name="Content Placeholder 8" descr="pfd_type_iii_inflatable.jpg"/>
          <p:cNvPicPr>
            <a:picLocks noChangeAspect="1"/>
          </p:cNvPicPr>
          <p:nvPr/>
        </p:nvPicPr>
        <p:blipFill>
          <a:blip r:embed="rId4"/>
          <a:srcRect/>
          <a:stretch>
            <a:fillRect/>
          </a:stretch>
        </p:blipFill>
        <p:spPr bwMode="auto">
          <a:xfrm>
            <a:off x="228600" y="1795463"/>
            <a:ext cx="1876425" cy="2776537"/>
          </a:xfrm>
          <a:prstGeom prst="rect">
            <a:avLst/>
          </a:prstGeom>
          <a:noFill/>
          <a:ln w="9525">
            <a:noFill/>
            <a:miter lim="800000"/>
            <a:headEnd/>
            <a:tailEnd/>
          </a:ln>
        </p:spPr>
      </p:pic>
      <p:sp>
        <p:nvSpPr>
          <p:cNvPr id="173061" name="Rectangle 12"/>
          <p:cNvSpPr>
            <a:spLocks noChangeArrowheads="1"/>
          </p:cNvSpPr>
          <p:nvPr/>
        </p:nvSpPr>
        <p:spPr bwMode="auto">
          <a:xfrm>
            <a:off x="457199" y="1395413"/>
            <a:ext cx="3948113" cy="400110"/>
          </a:xfrm>
          <a:prstGeom prst="rect">
            <a:avLst/>
          </a:prstGeom>
          <a:noFill/>
          <a:ln w="9525">
            <a:noFill/>
            <a:miter lim="800000"/>
            <a:headEnd/>
            <a:tailEnd/>
          </a:ln>
        </p:spPr>
        <p:txBody>
          <a:bodyPr wrap="square">
            <a:spAutoFit/>
          </a:bodyPr>
          <a:lstStyle/>
          <a:p>
            <a:r>
              <a:rPr lang="en-US" sz="2000" dirty="0">
                <a:solidFill>
                  <a:srgbClr val="000000"/>
                </a:solidFill>
                <a:cs typeface="Arial" charset="0"/>
              </a:rPr>
              <a:t>Type III: Wearable Flotation Aids</a:t>
            </a:r>
          </a:p>
        </p:txBody>
      </p:sp>
      <p:pic>
        <p:nvPicPr>
          <p:cNvPr id="14" name="Content Placeholder 5" descr="pfd_type_iv_ring.jpg"/>
          <p:cNvPicPr>
            <a:picLocks noChangeAspect="1"/>
          </p:cNvPicPr>
          <p:nvPr/>
        </p:nvPicPr>
        <p:blipFill>
          <a:blip r:embed="rId5"/>
          <a:srcRect/>
          <a:stretch>
            <a:fillRect/>
          </a:stretch>
        </p:blipFill>
        <p:spPr bwMode="auto">
          <a:xfrm>
            <a:off x="4267200" y="1371600"/>
            <a:ext cx="2589213" cy="1857375"/>
          </a:xfrm>
          <a:prstGeom prst="rect">
            <a:avLst/>
          </a:prstGeom>
          <a:noFill/>
          <a:ln w="9525">
            <a:noFill/>
            <a:miter lim="800000"/>
            <a:headEnd/>
            <a:tailEnd/>
          </a:ln>
        </p:spPr>
      </p:pic>
      <p:pic>
        <p:nvPicPr>
          <p:cNvPr id="15" name="Picture 6" descr="pfd_type_iv_cushion.jpg"/>
          <p:cNvPicPr>
            <a:picLocks noChangeAspect="1"/>
          </p:cNvPicPr>
          <p:nvPr/>
        </p:nvPicPr>
        <p:blipFill>
          <a:blip r:embed="rId6"/>
          <a:srcRect/>
          <a:stretch>
            <a:fillRect/>
          </a:stretch>
        </p:blipFill>
        <p:spPr bwMode="auto">
          <a:xfrm>
            <a:off x="6615113" y="2716213"/>
            <a:ext cx="2224087" cy="1655762"/>
          </a:xfrm>
          <a:prstGeom prst="rect">
            <a:avLst/>
          </a:prstGeom>
          <a:noFill/>
          <a:ln w="9525">
            <a:noFill/>
            <a:miter lim="800000"/>
            <a:headEnd/>
            <a:tailEnd/>
          </a:ln>
        </p:spPr>
      </p:pic>
      <p:sp>
        <p:nvSpPr>
          <p:cNvPr id="16" name="Rectangle 15"/>
          <p:cNvSpPr>
            <a:spLocks noChangeArrowheads="1"/>
          </p:cNvSpPr>
          <p:nvPr/>
        </p:nvSpPr>
        <p:spPr bwMode="auto">
          <a:xfrm>
            <a:off x="6672263" y="2085975"/>
            <a:ext cx="2624137" cy="708025"/>
          </a:xfrm>
          <a:prstGeom prst="rect">
            <a:avLst/>
          </a:prstGeom>
          <a:noFill/>
          <a:ln w="9525">
            <a:noFill/>
            <a:miter lim="800000"/>
            <a:headEnd/>
            <a:tailEnd/>
          </a:ln>
        </p:spPr>
        <p:txBody>
          <a:bodyPr>
            <a:spAutoFit/>
          </a:bodyPr>
          <a:lstStyle/>
          <a:p>
            <a:pPr>
              <a:buFont typeface="Wingdings" pitchFamily="2" charset="2"/>
              <a:buNone/>
            </a:pPr>
            <a:r>
              <a:rPr lang="en-US" sz="2000" dirty="0">
                <a:solidFill>
                  <a:srgbClr val="000000"/>
                </a:solidFill>
                <a:cs typeface="Arial" charset="0"/>
              </a:rPr>
              <a:t>Type IV: </a:t>
            </a:r>
            <a:br>
              <a:rPr lang="en-US" sz="2000" dirty="0">
                <a:solidFill>
                  <a:srgbClr val="000000"/>
                </a:solidFill>
                <a:cs typeface="Arial" charset="0"/>
              </a:rPr>
            </a:br>
            <a:r>
              <a:rPr lang="en-US" sz="2000" dirty="0">
                <a:solidFill>
                  <a:srgbClr val="000000"/>
                </a:solidFill>
                <a:cs typeface="Arial" charset="0"/>
              </a:rPr>
              <a:t>Throwable Devices</a:t>
            </a:r>
          </a:p>
        </p:txBody>
      </p:sp>
      <p:pic>
        <p:nvPicPr>
          <p:cNvPr id="17" name="Content Placeholder 5" descr="pfd_type_v.jpg"/>
          <p:cNvPicPr>
            <a:picLocks noChangeAspect="1"/>
          </p:cNvPicPr>
          <p:nvPr/>
        </p:nvPicPr>
        <p:blipFill>
          <a:blip r:embed="rId7"/>
          <a:srcRect/>
          <a:stretch>
            <a:fillRect/>
          </a:stretch>
        </p:blipFill>
        <p:spPr bwMode="auto">
          <a:xfrm>
            <a:off x="4114800" y="3581400"/>
            <a:ext cx="2220913" cy="2566988"/>
          </a:xfrm>
          <a:prstGeom prst="rect">
            <a:avLst/>
          </a:prstGeom>
          <a:noFill/>
          <a:ln w="9525">
            <a:noFill/>
            <a:miter lim="800000"/>
            <a:headEnd/>
            <a:tailEnd/>
          </a:ln>
        </p:spPr>
      </p:pic>
      <p:sp>
        <p:nvSpPr>
          <p:cNvPr id="18" name="Rectangle 17"/>
          <p:cNvSpPr>
            <a:spLocks noChangeArrowheads="1"/>
          </p:cNvSpPr>
          <p:nvPr/>
        </p:nvSpPr>
        <p:spPr bwMode="auto">
          <a:xfrm>
            <a:off x="1600200" y="5334000"/>
            <a:ext cx="2805113" cy="708025"/>
          </a:xfrm>
          <a:prstGeom prst="rect">
            <a:avLst/>
          </a:prstGeom>
          <a:noFill/>
          <a:ln w="9525">
            <a:noFill/>
            <a:miter lim="800000"/>
            <a:headEnd/>
            <a:tailEnd/>
          </a:ln>
        </p:spPr>
        <p:txBody>
          <a:bodyPr>
            <a:spAutoFit/>
          </a:bodyPr>
          <a:lstStyle/>
          <a:p>
            <a:pPr marL="55563" indent="-55563">
              <a:buFont typeface="Wingdings" pitchFamily="2" charset="2"/>
              <a:buNone/>
            </a:pPr>
            <a:r>
              <a:rPr lang="en-US" sz="2000" dirty="0">
                <a:solidFill>
                  <a:srgbClr val="000000"/>
                </a:solidFill>
                <a:cs typeface="Arial" charset="0"/>
              </a:rPr>
              <a:t>Type V: </a:t>
            </a:r>
            <a:br>
              <a:rPr lang="en-US" sz="2000" dirty="0">
                <a:solidFill>
                  <a:srgbClr val="000000"/>
                </a:solidFill>
                <a:cs typeface="Arial" charset="0"/>
              </a:rPr>
            </a:br>
            <a:r>
              <a:rPr lang="en-US" sz="2000" dirty="0">
                <a:solidFill>
                  <a:srgbClr val="000000"/>
                </a:solidFill>
                <a:cs typeface="Arial" charset="0"/>
              </a:rPr>
              <a:t>Special-Use Devices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Title 7"/>
          <p:cNvSpPr>
            <a:spLocks noGrp="1"/>
          </p:cNvSpPr>
          <p:nvPr>
            <p:ph type="title"/>
          </p:nvPr>
        </p:nvSpPr>
        <p:spPr/>
        <p:txBody>
          <a:bodyPr/>
          <a:lstStyle/>
          <a:p>
            <a:r>
              <a:rPr lang="en-US" dirty="0">
                <a:solidFill>
                  <a:schemeClr val="accent1"/>
                </a:solidFill>
              </a:rPr>
              <a:t>PFD Types Descriptions</a:t>
            </a:r>
          </a:p>
        </p:txBody>
      </p:sp>
      <p:sp>
        <p:nvSpPr>
          <p:cNvPr id="2" name="TextBox 1">
            <a:extLst>
              <a:ext uri="{FF2B5EF4-FFF2-40B4-BE49-F238E27FC236}">
                <a16:creationId xmlns:a16="http://schemas.microsoft.com/office/drawing/2014/main" id="{E02776E3-2B98-8640-E2A9-82D4789E6E31}"/>
              </a:ext>
            </a:extLst>
          </p:cNvPr>
          <p:cNvSpPr txBox="1"/>
          <p:nvPr/>
        </p:nvSpPr>
        <p:spPr>
          <a:xfrm>
            <a:off x="457200" y="1524000"/>
            <a:ext cx="7924800" cy="5093702"/>
          </a:xfrm>
          <a:prstGeom prst="rect">
            <a:avLst/>
          </a:prstGeom>
          <a:noFill/>
        </p:spPr>
        <p:txBody>
          <a:bodyPr wrap="square" rtlCol="0">
            <a:spAutoFit/>
          </a:bodyPr>
          <a:lstStyle/>
          <a:p>
            <a:pPr eaLnBrk="0" hangingPunct="0">
              <a:spcBef>
                <a:spcPts val="3000"/>
              </a:spcBef>
              <a:buClr>
                <a:srgbClr val="0070C0"/>
              </a:buClr>
              <a:buSzPct val="100000"/>
            </a:pPr>
            <a:r>
              <a:rPr lang="en-US" sz="2500" b="1" dirty="0">
                <a:cs typeface="Arial" charset="0"/>
              </a:rPr>
              <a:t>Types I to V appear on old-style (legacy) labels. PFDs with these labels may still be used in the country where they are approved as long as they are in good condition. </a:t>
            </a:r>
          </a:p>
          <a:p>
            <a:pPr marL="342900" indent="-342900" eaLnBrk="0" hangingPunct="0">
              <a:spcBef>
                <a:spcPts val="3000"/>
              </a:spcBef>
              <a:buClr>
                <a:srgbClr val="0070C0"/>
              </a:buClr>
              <a:buSzPct val="100000"/>
              <a:buFont typeface="Wingdings" pitchFamily="2" charset="2"/>
              <a:buChar char=""/>
            </a:pPr>
            <a:r>
              <a:rPr lang="en-US" sz="2500" b="1" dirty="0">
                <a:cs typeface="Arial" charset="0"/>
              </a:rPr>
              <a:t>Type I has the greatest required inherent (built-in) buoyancy. This wearable device turns most unconscious persons in the water from a face-down position to a vertical and slightly backward position. Therefore, it greatly increases a person’s chance of survival. </a:t>
            </a:r>
          </a:p>
          <a:p>
            <a:pPr marL="342900" indent="-342900" eaLnBrk="0" hangingPunct="0">
              <a:spcBef>
                <a:spcPts val="3000"/>
              </a:spcBef>
              <a:buClr>
                <a:srgbClr val="0070C0"/>
              </a:buClr>
              <a:buSzPct val="100000"/>
              <a:buFont typeface="Wingdings" pitchFamily="2" charset="2"/>
              <a:buChar char=""/>
            </a:pPr>
            <a:endParaRPr lang="en-US" sz="2500" b="1" dirty="0">
              <a:cs typeface="Arial" charset="0"/>
            </a:endParaRPr>
          </a:p>
        </p:txBody>
      </p:sp>
    </p:spTree>
    <p:extLst>
      <p:ext uri="{BB962C8B-B14F-4D97-AF65-F5344CB8AC3E}">
        <p14:creationId xmlns:p14="http://schemas.microsoft.com/office/powerpoint/2010/main" val="1247782138"/>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Title 7"/>
          <p:cNvSpPr>
            <a:spLocks noGrp="1"/>
          </p:cNvSpPr>
          <p:nvPr>
            <p:ph type="title"/>
          </p:nvPr>
        </p:nvSpPr>
        <p:spPr/>
        <p:txBody>
          <a:bodyPr/>
          <a:lstStyle/>
          <a:p>
            <a:r>
              <a:rPr lang="en-US" dirty="0">
                <a:solidFill>
                  <a:schemeClr val="accent1"/>
                </a:solidFill>
              </a:rPr>
              <a:t>PFD Types Descriptions (cont.)</a:t>
            </a:r>
          </a:p>
        </p:txBody>
      </p:sp>
      <p:sp>
        <p:nvSpPr>
          <p:cNvPr id="2" name="TextBox 1">
            <a:extLst>
              <a:ext uri="{FF2B5EF4-FFF2-40B4-BE49-F238E27FC236}">
                <a16:creationId xmlns:a16="http://schemas.microsoft.com/office/drawing/2014/main" id="{E02776E3-2B98-8640-E2A9-82D4789E6E31}"/>
              </a:ext>
            </a:extLst>
          </p:cNvPr>
          <p:cNvSpPr txBox="1"/>
          <p:nvPr/>
        </p:nvSpPr>
        <p:spPr>
          <a:xfrm>
            <a:off x="457200" y="1524000"/>
            <a:ext cx="7924800" cy="4324261"/>
          </a:xfrm>
          <a:prstGeom prst="rect">
            <a:avLst/>
          </a:prstGeom>
          <a:noFill/>
        </p:spPr>
        <p:txBody>
          <a:bodyPr wrap="square" rtlCol="0">
            <a:spAutoFit/>
          </a:bodyPr>
          <a:lstStyle/>
          <a:p>
            <a:pPr marL="342900" indent="-342900" eaLnBrk="0" hangingPunct="0">
              <a:spcBef>
                <a:spcPts val="3000"/>
              </a:spcBef>
              <a:buClr>
                <a:srgbClr val="0070C0"/>
              </a:buClr>
              <a:buSzPct val="100000"/>
              <a:buFont typeface="Wingdings" pitchFamily="2" charset="2"/>
              <a:buChar char=""/>
            </a:pPr>
            <a:r>
              <a:rPr lang="en-US" sz="2500" b="1" dirty="0">
                <a:cs typeface="Arial" charset="0"/>
              </a:rPr>
              <a:t>Type II is a wearable device that can turn some unconscious persons from a face-down position in the water to a position where the person’s respiration is not restricted. </a:t>
            </a:r>
          </a:p>
          <a:p>
            <a:pPr marL="342900" indent="-342900" eaLnBrk="0" hangingPunct="0">
              <a:spcBef>
                <a:spcPts val="3000"/>
              </a:spcBef>
              <a:buClr>
                <a:srgbClr val="0070C0"/>
              </a:buClr>
              <a:buSzPct val="100000"/>
              <a:buFont typeface="Wingdings" pitchFamily="2" charset="2"/>
              <a:buChar char=""/>
            </a:pPr>
            <a:r>
              <a:rPr lang="en-US" sz="2500" b="1" dirty="0">
                <a:cs typeface="Arial" charset="0"/>
              </a:rPr>
              <a:t>Type III can support a conscious person in the water in an upright position. This wearable device is not required to turn an unconscious person in the water from a face-down position to a position where the person’s respiration is not restricted. </a:t>
            </a:r>
          </a:p>
        </p:txBody>
      </p:sp>
    </p:spTree>
    <p:extLst>
      <p:ext uri="{BB962C8B-B14F-4D97-AF65-F5344CB8AC3E}">
        <p14:creationId xmlns:p14="http://schemas.microsoft.com/office/powerpoint/2010/main" val="770986525"/>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Title 7"/>
          <p:cNvSpPr>
            <a:spLocks noGrp="1"/>
          </p:cNvSpPr>
          <p:nvPr>
            <p:ph type="title"/>
          </p:nvPr>
        </p:nvSpPr>
        <p:spPr/>
        <p:txBody>
          <a:bodyPr/>
          <a:lstStyle/>
          <a:p>
            <a:r>
              <a:rPr lang="en-US" dirty="0">
                <a:solidFill>
                  <a:schemeClr val="accent1"/>
                </a:solidFill>
              </a:rPr>
              <a:t>PFD Types Descriptions (cont.)</a:t>
            </a:r>
          </a:p>
        </p:txBody>
      </p:sp>
      <p:sp>
        <p:nvSpPr>
          <p:cNvPr id="2" name="TextBox 1">
            <a:extLst>
              <a:ext uri="{FF2B5EF4-FFF2-40B4-BE49-F238E27FC236}">
                <a16:creationId xmlns:a16="http://schemas.microsoft.com/office/drawing/2014/main" id="{E02776E3-2B98-8640-E2A9-82D4789E6E31}"/>
              </a:ext>
            </a:extLst>
          </p:cNvPr>
          <p:cNvSpPr txBox="1"/>
          <p:nvPr/>
        </p:nvSpPr>
        <p:spPr>
          <a:xfrm>
            <a:off x="457200" y="1524000"/>
            <a:ext cx="7924800" cy="3939540"/>
          </a:xfrm>
          <a:prstGeom prst="rect">
            <a:avLst/>
          </a:prstGeom>
          <a:noFill/>
        </p:spPr>
        <p:txBody>
          <a:bodyPr wrap="square" rtlCol="0">
            <a:spAutoFit/>
          </a:bodyPr>
          <a:lstStyle/>
          <a:p>
            <a:pPr marL="342900" indent="-342900" eaLnBrk="0" hangingPunct="0">
              <a:spcBef>
                <a:spcPts val="3000"/>
              </a:spcBef>
              <a:buClr>
                <a:srgbClr val="0070C0"/>
              </a:buClr>
              <a:buSzPct val="100000"/>
              <a:buFont typeface="Wingdings" pitchFamily="2" charset="2"/>
              <a:buChar char=""/>
            </a:pPr>
            <a:r>
              <a:rPr lang="en-US" sz="2500" b="1" dirty="0">
                <a:cs typeface="Arial" charset="0"/>
              </a:rPr>
              <a:t>Type IV is a device designed to be thrown to someone in trouble. It should not be used for rough waters or for persons who are unable to hold onto it. </a:t>
            </a:r>
          </a:p>
          <a:p>
            <a:pPr marL="342900" indent="-342900" eaLnBrk="0" hangingPunct="0">
              <a:spcBef>
                <a:spcPts val="3000"/>
              </a:spcBef>
              <a:buClr>
                <a:srgbClr val="0070C0"/>
              </a:buClr>
              <a:buSzPct val="100000"/>
              <a:buFont typeface="Wingdings" pitchFamily="2" charset="2"/>
              <a:buChar char=""/>
            </a:pPr>
            <a:r>
              <a:rPr lang="en-US" sz="2500" b="1" dirty="0">
                <a:cs typeface="Arial" charset="0"/>
              </a:rPr>
              <a:t>Type V is approved for restricted uses or activities such as commercial whitewater rafting. This wearable device may not be suitable for other boating activities. It must be used in accordance with its label. </a:t>
            </a:r>
          </a:p>
        </p:txBody>
      </p:sp>
    </p:spTree>
    <p:extLst>
      <p:ext uri="{BB962C8B-B14F-4D97-AF65-F5344CB8AC3E}">
        <p14:creationId xmlns:p14="http://schemas.microsoft.com/office/powerpoint/2010/main" val="1469384855"/>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Title 7"/>
          <p:cNvSpPr>
            <a:spLocks noGrp="1"/>
          </p:cNvSpPr>
          <p:nvPr>
            <p:ph type="title"/>
          </p:nvPr>
        </p:nvSpPr>
        <p:spPr/>
        <p:txBody>
          <a:bodyPr/>
          <a:lstStyle/>
          <a:p>
            <a:r>
              <a:rPr lang="en-US" dirty="0">
                <a:solidFill>
                  <a:schemeClr val="accent1"/>
                </a:solidFill>
              </a:rPr>
              <a:t>PFD Performance Level Descriptions</a:t>
            </a:r>
          </a:p>
        </p:txBody>
      </p:sp>
      <p:sp>
        <p:nvSpPr>
          <p:cNvPr id="2" name="TextBox 1">
            <a:extLst>
              <a:ext uri="{FF2B5EF4-FFF2-40B4-BE49-F238E27FC236}">
                <a16:creationId xmlns:a16="http://schemas.microsoft.com/office/drawing/2014/main" id="{E02776E3-2B98-8640-E2A9-82D4789E6E31}"/>
              </a:ext>
            </a:extLst>
          </p:cNvPr>
          <p:cNvSpPr txBox="1"/>
          <p:nvPr/>
        </p:nvSpPr>
        <p:spPr>
          <a:xfrm>
            <a:off x="457200" y="1524000"/>
            <a:ext cx="7924800" cy="3170099"/>
          </a:xfrm>
          <a:prstGeom prst="rect">
            <a:avLst/>
          </a:prstGeom>
          <a:noFill/>
        </p:spPr>
        <p:txBody>
          <a:bodyPr wrap="square" rtlCol="0">
            <a:spAutoFit/>
          </a:bodyPr>
          <a:lstStyle/>
          <a:p>
            <a:pPr eaLnBrk="0" hangingPunct="0">
              <a:spcBef>
                <a:spcPts val="3000"/>
              </a:spcBef>
              <a:buClr>
                <a:srgbClr val="0070C0"/>
              </a:buClr>
              <a:buSzPct val="100000"/>
            </a:pPr>
            <a:r>
              <a:rPr lang="en-US" sz="2500" b="1" dirty="0">
                <a:cs typeface="Arial" charset="0"/>
              </a:rPr>
              <a:t>Performance levels appear on new-style labels. They typically range from 50 to 150. PFDs with these labels are approved for use in both the U.S. and Canada. </a:t>
            </a:r>
          </a:p>
          <a:p>
            <a:pPr marL="342900" indent="-342900" eaLnBrk="0" hangingPunct="0">
              <a:spcBef>
                <a:spcPts val="3000"/>
              </a:spcBef>
              <a:buClr>
                <a:srgbClr val="0070C0"/>
              </a:buClr>
              <a:buSzPct val="100000"/>
              <a:buFont typeface="Wingdings" pitchFamily="2" charset="2"/>
              <a:buChar char=""/>
            </a:pPr>
            <a:r>
              <a:rPr lang="en-US" sz="2500" b="1" dirty="0">
                <a:cs typeface="Arial" charset="0"/>
              </a:rPr>
              <a:t>Level 50 is for those who are competent swimmers near shore and who have help and a means of rescue close at hand. </a:t>
            </a:r>
          </a:p>
        </p:txBody>
      </p:sp>
    </p:spTree>
    <p:extLst>
      <p:ext uri="{BB962C8B-B14F-4D97-AF65-F5344CB8AC3E}">
        <p14:creationId xmlns:p14="http://schemas.microsoft.com/office/powerpoint/2010/main" val="2126714458"/>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Title 7"/>
          <p:cNvSpPr>
            <a:spLocks noGrp="1"/>
          </p:cNvSpPr>
          <p:nvPr>
            <p:ph type="title"/>
          </p:nvPr>
        </p:nvSpPr>
        <p:spPr/>
        <p:txBody>
          <a:bodyPr/>
          <a:lstStyle/>
          <a:p>
            <a:r>
              <a:rPr lang="en-US" dirty="0">
                <a:solidFill>
                  <a:schemeClr val="accent1"/>
                </a:solidFill>
              </a:rPr>
              <a:t>PFD Performance Level Descriptions (cont.)</a:t>
            </a:r>
            <a:endParaRPr lang="en-US" dirty="0"/>
          </a:p>
        </p:txBody>
      </p:sp>
      <p:sp>
        <p:nvSpPr>
          <p:cNvPr id="2" name="TextBox 1">
            <a:extLst>
              <a:ext uri="{FF2B5EF4-FFF2-40B4-BE49-F238E27FC236}">
                <a16:creationId xmlns:a16="http://schemas.microsoft.com/office/drawing/2014/main" id="{E02776E3-2B98-8640-E2A9-82D4789E6E31}"/>
              </a:ext>
            </a:extLst>
          </p:cNvPr>
          <p:cNvSpPr txBox="1"/>
          <p:nvPr/>
        </p:nvSpPr>
        <p:spPr>
          <a:xfrm>
            <a:off x="449317" y="1676400"/>
            <a:ext cx="8458200" cy="4124206"/>
          </a:xfrm>
          <a:prstGeom prst="rect">
            <a:avLst/>
          </a:prstGeom>
          <a:noFill/>
        </p:spPr>
        <p:txBody>
          <a:bodyPr wrap="square" rtlCol="0">
            <a:spAutoFit/>
          </a:bodyPr>
          <a:lstStyle/>
          <a:p>
            <a:pPr marL="342900" indent="-342900" eaLnBrk="0" hangingPunct="0">
              <a:spcBef>
                <a:spcPts val="3000"/>
              </a:spcBef>
              <a:buClr>
                <a:srgbClr val="0070C0"/>
              </a:buClr>
              <a:buSzPct val="100000"/>
              <a:buFont typeface="Wingdings" pitchFamily="2" charset="2"/>
              <a:buChar char=""/>
            </a:pPr>
            <a:r>
              <a:rPr lang="en-US" sz="2400" b="1" dirty="0">
                <a:cs typeface="Arial" charset="0"/>
              </a:rPr>
              <a:t>Level 70 is for those near shore where a means of rescue is close at hand. Some of these devices are designed and intended for specific activities such as paddling or water-skiing. This style of device is not required to turn an unconscious person in the water from a face-down position to a position where the person’s respiration is not restricted. </a:t>
            </a:r>
          </a:p>
          <a:p>
            <a:pPr marL="342900" indent="-342900" eaLnBrk="0" hangingPunct="0">
              <a:spcBef>
                <a:spcPts val="3000"/>
              </a:spcBef>
              <a:buClr>
                <a:srgbClr val="0070C0"/>
              </a:buClr>
              <a:buSzPct val="100000"/>
              <a:buFont typeface="Wingdings" pitchFamily="2" charset="2"/>
              <a:buChar char=""/>
            </a:pPr>
            <a:r>
              <a:rPr lang="en-US" sz="2300" b="1" dirty="0">
                <a:cs typeface="Arial" charset="0"/>
              </a:rPr>
              <a:t>Level 100 is for use in sheltered waters where rescue may not occur immediately. Higher performance-rated devices are recommended for rough waters. </a:t>
            </a:r>
          </a:p>
        </p:txBody>
      </p:sp>
    </p:spTree>
    <p:extLst>
      <p:ext uri="{BB962C8B-B14F-4D97-AF65-F5344CB8AC3E}">
        <p14:creationId xmlns:p14="http://schemas.microsoft.com/office/powerpoint/2010/main" val="3450040233"/>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Title 7"/>
          <p:cNvSpPr>
            <a:spLocks noGrp="1"/>
          </p:cNvSpPr>
          <p:nvPr>
            <p:ph type="title"/>
          </p:nvPr>
        </p:nvSpPr>
        <p:spPr/>
        <p:txBody>
          <a:bodyPr/>
          <a:lstStyle/>
          <a:p>
            <a:r>
              <a:rPr lang="en-US" dirty="0">
                <a:solidFill>
                  <a:schemeClr val="accent1"/>
                </a:solidFill>
              </a:rPr>
              <a:t>PFD Performance Level Descriptions (cont.)</a:t>
            </a:r>
            <a:endParaRPr lang="en-US" dirty="0"/>
          </a:p>
        </p:txBody>
      </p:sp>
      <p:sp>
        <p:nvSpPr>
          <p:cNvPr id="2" name="TextBox 1">
            <a:extLst>
              <a:ext uri="{FF2B5EF4-FFF2-40B4-BE49-F238E27FC236}">
                <a16:creationId xmlns:a16="http://schemas.microsoft.com/office/drawing/2014/main" id="{E02776E3-2B98-8640-E2A9-82D4789E6E31}"/>
              </a:ext>
            </a:extLst>
          </p:cNvPr>
          <p:cNvSpPr txBox="1"/>
          <p:nvPr/>
        </p:nvSpPr>
        <p:spPr>
          <a:xfrm>
            <a:off x="449317" y="1676400"/>
            <a:ext cx="8458200" cy="1508105"/>
          </a:xfrm>
          <a:prstGeom prst="rect">
            <a:avLst/>
          </a:prstGeom>
          <a:noFill/>
        </p:spPr>
        <p:txBody>
          <a:bodyPr wrap="square" rtlCol="0">
            <a:spAutoFit/>
          </a:bodyPr>
          <a:lstStyle/>
          <a:p>
            <a:pPr marL="342900" indent="-342900" eaLnBrk="0" hangingPunct="0">
              <a:spcBef>
                <a:spcPts val="3000"/>
              </a:spcBef>
              <a:buClr>
                <a:srgbClr val="0070C0"/>
              </a:buClr>
              <a:buSzPct val="100000"/>
              <a:buFont typeface="Wingdings" pitchFamily="2" charset="2"/>
              <a:buChar char=""/>
            </a:pPr>
            <a:r>
              <a:rPr lang="en-US" sz="2300" b="1" dirty="0">
                <a:cs typeface="Arial" charset="0"/>
              </a:rPr>
              <a:t>Level 150 is for general application or for use with foul-weather clothing. It will turn an unconscious person into a safe position and requires no subsequent action by the person to maintain this position. </a:t>
            </a:r>
          </a:p>
        </p:txBody>
      </p:sp>
    </p:spTree>
    <p:extLst>
      <p:ext uri="{BB962C8B-B14F-4D97-AF65-F5344CB8AC3E}">
        <p14:creationId xmlns:p14="http://schemas.microsoft.com/office/powerpoint/2010/main" val="7089197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lstStyle/>
          <a:p>
            <a:r>
              <a:rPr lang="en-US" dirty="0"/>
              <a:t>Length of a Vessel</a:t>
            </a:r>
          </a:p>
        </p:txBody>
      </p:sp>
      <p:sp>
        <p:nvSpPr>
          <p:cNvPr id="58371" name="Content Placeholder 3"/>
          <p:cNvSpPr>
            <a:spLocks noGrp="1"/>
          </p:cNvSpPr>
          <p:nvPr>
            <p:ph idx="1"/>
          </p:nvPr>
        </p:nvSpPr>
        <p:spPr/>
        <p:txBody>
          <a:bodyPr/>
          <a:lstStyle/>
          <a:p>
            <a:r>
              <a:rPr lang="en-US" dirty="0">
                <a:latin typeface="Arial" charset="0"/>
                <a:cs typeface="Arial" charset="0"/>
              </a:rPr>
              <a:t>Less than 16 feet (Class A)</a:t>
            </a:r>
          </a:p>
          <a:p>
            <a:r>
              <a:rPr lang="en-US" dirty="0">
                <a:latin typeface="Arial" charset="0"/>
                <a:cs typeface="Arial" charset="0"/>
              </a:rPr>
              <a:t>16 feet to less than 26 feet (Class 1)</a:t>
            </a:r>
          </a:p>
          <a:p>
            <a:r>
              <a:rPr lang="en-US" dirty="0">
                <a:latin typeface="Arial" charset="0"/>
                <a:cs typeface="Arial" charset="0"/>
              </a:rPr>
              <a:t>26 feet to less than 40 feet (Class 2)</a:t>
            </a:r>
          </a:p>
          <a:p>
            <a:r>
              <a:rPr lang="en-US" dirty="0">
                <a:latin typeface="Arial" charset="0"/>
                <a:cs typeface="Arial" charset="0"/>
              </a:rPr>
              <a:t>40 feet to less than 65 feet (Class 3)</a:t>
            </a:r>
          </a:p>
        </p:txBody>
      </p:sp>
      <p:pic>
        <p:nvPicPr>
          <p:cNvPr id="60420" name="Picture 4" descr="vessel_length_pwc.jpg"/>
          <p:cNvPicPr>
            <a:picLocks noChangeAspect="1"/>
          </p:cNvPicPr>
          <p:nvPr/>
        </p:nvPicPr>
        <p:blipFill>
          <a:blip r:embed="rId3"/>
          <a:srcRect/>
          <a:stretch>
            <a:fillRect/>
          </a:stretch>
        </p:blipFill>
        <p:spPr bwMode="auto">
          <a:xfrm>
            <a:off x="6858000" y="1600200"/>
            <a:ext cx="1789113" cy="3295650"/>
          </a:xfrm>
          <a:prstGeom prst="rect">
            <a:avLst/>
          </a:prstGeom>
          <a:noFill/>
          <a:ln w="9525">
            <a:noFill/>
            <a:miter lim="800000"/>
            <a:headEnd/>
            <a:tailEnd/>
          </a:ln>
        </p:spPr>
      </p:pic>
    </p:spTree>
    <p:extLst>
      <p:ext uri="{BB962C8B-B14F-4D97-AF65-F5344CB8AC3E}">
        <p14:creationId xmlns:p14="http://schemas.microsoft.com/office/powerpoint/2010/main" val="523744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37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837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837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Title 7"/>
          <p:cNvSpPr>
            <a:spLocks noGrp="1"/>
          </p:cNvSpPr>
          <p:nvPr>
            <p:ph type="title"/>
          </p:nvPr>
        </p:nvSpPr>
        <p:spPr/>
        <p:txBody>
          <a:bodyPr/>
          <a:lstStyle/>
          <a:p>
            <a:r>
              <a:rPr lang="en-US" dirty="0">
                <a:solidFill>
                  <a:schemeClr val="accent1"/>
                </a:solidFill>
              </a:rPr>
              <a:t>PFD Label</a:t>
            </a:r>
          </a:p>
        </p:txBody>
      </p:sp>
      <p:pic>
        <p:nvPicPr>
          <p:cNvPr id="24" name="Picture 23">
            <a:extLst>
              <a:ext uri="{FF2B5EF4-FFF2-40B4-BE49-F238E27FC236}">
                <a16:creationId xmlns:a16="http://schemas.microsoft.com/office/drawing/2014/main" id="{16BFD350-FD93-4590-F42C-387D9944A22F}"/>
              </a:ext>
            </a:extLst>
          </p:cNvPr>
          <p:cNvPicPr>
            <a:picLocks noChangeAspect="1"/>
          </p:cNvPicPr>
          <p:nvPr/>
        </p:nvPicPr>
        <p:blipFill>
          <a:blip r:embed="rId3"/>
          <a:stretch>
            <a:fillRect/>
          </a:stretch>
        </p:blipFill>
        <p:spPr>
          <a:xfrm>
            <a:off x="950181" y="1129230"/>
            <a:ext cx="3036291" cy="8156064"/>
          </a:xfrm>
          <a:prstGeom prst="rect">
            <a:avLst/>
          </a:prstGeom>
        </p:spPr>
      </p:pic>
      <p:pic>
        <p:nvPicPr>
          <p:cNvPr id="26" name="Picture 25">
            <a:extLst>
              <a:ext uri="{FF2B5EF4-FFF2-40B4-BE49-F238E27FC236}">
                <a16:creationId xmlns:a16="http://schemas.microsoft.com/office/drawing/2014/main" id="{28E3A57D-5BD8-4987-9761-5E958CECE78B}"/>
              </a:ext>
            </a:extLst>
          </p:cNvPr>
          <p:cNvPicPr>
            <a:picLocks noChangeAspect="1"/>
          </p:cNvPicPr>
          <p:nvPr/>
        </p:nvPicPr>
        <p:blipFill>
          <a:blip r:embed="rId4"/>
          <a:stretch>
            <a:fillRect/>
          </a:stretch>
        </p:blipFill>
        <p:spPr>
          <a:xfrm>
            <a:off x="4572000" y="-4114800"/>
            <a:ext cx="3138532" cy="8430701"/>
          </a:xfrm>
          <a:prstGeom prst="rect">
            <a:avLst/>
          </a:prstGeom>
        </p:spPr>
      </p:pic>
      <p:sp>
        <p:nvSpPr>
          <p:cNvPr id="2" name="TextBox 1">
            <a:extLst>
              <a:ext uri="{FF2B5EF4-FFF2-40B4-BE49-F238E27FC236}">
                <a16:creationId xmlns:a16="http://schemas.microsoft.com/office/drawing/2014/main" id="{FB992150-0D3F-D721-7EA1-70CD11D381E6}"/>
              </a:ext>
            </a:extLst>
          </p:cNvPr>
          <p:cNvSpPr txBox="1"/>
          <p:nvPr/>
        </p:nvSpPr>
        <p:spPr>
          <a:xfrm>
            <a:off x="4343400" y="4214474"/>
            <a:ext cx="4343400" cy="2308324"/>
          </a:xfrm>
          <a:prstGeom prst="rect">
            <a:avLst/>
          </a:prstGeom>
          <a:noFill/>
        </p:spPr>
        <p:txBody>
          <a:bodyPr wrap="square" rtlCol="0">
            <a:spAutoFit/>
          </a:bodyPr>
          <a:lstStyle/>
          <a:p>
            <a:r>
              <a:rPr lang="en-US" dirty="0">
                <a:solidFill>
                  <a:srgbClr val="211D1E"/>
                </a:solidFill>
                <a:effectLst/>
                <a:latin typeface="Arial" panose="020B0604020202020204" pitchFamily="34" charset="0"/>
                <a:cs typeface="Arial" panose="020B0604020202020204" pitchFamily="34" charset="0"/>
              </a:rPr>
              <a:t>Not all PFDs are USCG approved. Regardless if the PFD label is in the old or new style, there must be a USCG approval number, and the PFD must be used in accordance with the labeling information to meet the legal requirements.</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90921616"/>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Title 5"/>
          <p:cNvSpPr>
            <a:spLocks noGrp="1"/>
          </p:cNvSpPr>
          <p:nvPr>
            <p:ph type="title"/>
          </p:nvPr>
        </p:nvSpPr>
        <p:spPr/>
        <p:txBody>
          <a:bodyPr/>
          <a:lstStyle/>
          <a:p>
            <a:r>
              <a:rPr lang="en-US" dirty="0"/>
              <a:t>Personal Flotation Devices</a:t>
            </a:r>
          </a:p>
        </p:txBody>
      </p:sp>
      <p:sp>
        <p:nvSpPr>
          <p:cNvPr id="174083" name="Text Placeholder 3"/>
          <p:cNvSpPr>
            <a:spLocks noGrp="1"/>
          </p:cNvSpPr>
          <p:nvPr>
            <p:ph type="body" idx="1"/>
          </p:nvPr>
        </p:nvSpPr>
        <p:spPr/>
        <p:txBody>
          <a:bodyPr/>
          <a:lstStyle/>
          <a:p>
            <a:r>
              <a:rPr lang="en-US" dirty="0">
                <a:latin typeface="Arial" charset="0"/>
                <a:cs typeface="Arial" charset="0"/>
              </a:rPr>
              <a:t>In your state:</a:t>
            </a:r>
          </a:p>
        </p:txBody>
      </p:sp>
      <p:sp>
        <p:nvSpPr>
          <p:cNvPr id="7" name="Content Placeholder 6"/>
          <p:cNvSpPr>
            <a:spLocks noGrp="1"/>
          </p:cNvSpPr>
          <p:nvPr>
            <p:ph sz="half" idx="2"/>
          </p:nvPr>
        </p:nvSpPr>
        <p:spPr/>
        <p:txBody>
          <a:bodyPr/>
          <a:lstStyle/>
          <a:p>
            <a:r>
              <a:rPr lang="en-US" dirty="0">
                <a:latin typeface="Arial" charset="0"/>
                <a:cs typeface="Arial" charset="0"/>
              </a:rPr>
              <a:t>What are the laws regarding PFDs?</a:t>
            </a:r>
          </a:p>
          <a:p>
            <a:r>
              <a:rPr lang="en-US" dirty="0">
                <a:latin typeface="Arial" charset="0"/>
                <a:cs typeface="Arial" charset="0"/>
              </a:rPr>
              <a:t>What types must be carried on board?</a:t>
            </a:r>
          </a:p>
          <a:p>
            <a:r>
              <a:rPr lang="en-US" dirty="0">
                <a:latin typeface="Arial" charset="0"/>
                <a:cs typeface="Arial" charset="0"/>
              </a:rPr>
              <a:t>Which vessels must have a Type IV throwable device on board?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Title 3"/>
          <p:cNvSpPr>
            <a:spLocks noGrp="1"/>
          </p:cNvSpPr>
          <p:nvPr>
            <p:ph type="title"/>
          </p:nvPr>
        </p:nvSpPr>
        <p:spPr/>
        <p:txBody>
          <a:bodyPr/>
          <a:lstStyle/>
          <a:p>
            <a:r>
              <a:rPr lang="en-US" dirty="0"/>
              <a:t>Personal Flotation Devices</a:t>
            </a:r>
          </a:p>
        </p:txBody>
      </p:sp>
      <p:sp>
        <p:nvSpPr>
          <p:cNvPr id="175107" name="Text Placeholder 11"/>
          <p:cNvSpPr>
            <a:spLocks noGrp="1"/>
          </p:cNvSpPr>
          <p:nvPr>
            <p:ph type="body" idx="1"/>
          </p:nvPr>
        </p:nvSpPr>
        <p:spPr>
          <a:xfrm>
            <a:off x="457200" y="1143000"/>
            <a:ext cx="8229600" cy="639763"/>
          </a:xfrm>
        </p:spPr>
        <p:txBody>
          <a:bodyPr/>
          <a:lstStyle/>
          <a:p>
            <a:r>
              <a:rPr lang="en-US" dirty="0">
                <a:latin typeface="Arial" charset="0"/>
                <a:cs typeface="Arial" charset="0"/>
              </a:rPr>
              <a:t>In your state:</a:t>
            </a:r>
          </a:p>
        </p:txBody>
      </p:sp>
      <p:sp>
        <p:nvSpPr>
          <p:cNvPr id="2" name="Content Placeholder 4"/>
          <p:cNvSpPr>
            <a:spLocks noGrp="1"/>
          </p:cNvSpPr>
          <p:nvPr>
            <p:ph sz="half" idx="2"/>
          </p:nvPr>
        </p:nvSpPr>
        <p:spPr>
          <a:xfrm>
            <a:off x="457200" y="1782763"/>
            <a:ext cx="8229600" cy="3951287"/>
          </a:xfrm>
        </p:spPr>
        <p:txBody>
          <a:bodyPr/>
          <a:lstStyle/>
          <a:p>
            <a:r>
              <a:rPr lang="en-US" dirty="0">
                <a:latin typeface="Arial" charset="0"/>
                <a:cs typeface="Arial" charset="0"/>
              </a:rPr>
              <a:t>What are the PFD requirements in these situations?</a:t>
            </a:r>
          </a:p>
        </p:txBody>
      </p:sp>
      <p:sp>
        <p:nvSpPr>
          <p:cNvPr id="6" name="Content Placeholder 6"/>
          <p:cNvSpPr txBox="1">
            <a:spLocks/>
          </p:cNvSpPr>
          <p:nvPr/>
        </p:nvSpPr>
        <p:spPr bwMode="auto">
          <a:xfrm>
            <a:off x="639763" y="2720975"/>
            <a:ext cx="2044700" cy="339725"/>
          </a:xfrm>
          <a:prstGeom prst="rect">
            <a:avLst/>
          </a:prstGeom>
          <a:noFill/>
          <a:ln w="9525">
            <a:noFill/>
            <a:miter lim="800000"/>
            <a:headEnd/>
            <a:tailEnd/>
          </a:ln>
        </p:spPr>
        <p:txBody>
          <a:bodyPr/>
          <a:lstStyle/>
          <a:p>
            <a:pPr marL="0" lvl="1" algn="ctr" eaLnBrk="0" hangingPunct="0">
              <a:spcBef>
                <a:spcPct val="50000"/>
              </a:spcBef>
              <a:buFont typeface="Arial" charset="0"/>
              <a:buNone/>
            </a:pPr>
            <a:r>
              <a:rPr lang="en-US" sz="2000" b="1" dirty="0">
                <a:cs typeface="Arial" charset="0"/>
              </a:rPr>
              <a:t>Children</a:t>
            </a:r>
          </a:p>
        </p:txBody>
      </p:sp>
      <p:pic>
        <p:nvPicPr>
          <p:cNvPr id="7" name="Picture 8" descr="C:\DOCUME~1\bbullock\LOCALS~1\Temp\VMwareDnD\060f32da\wakeboarder.jpg"/>
          <p:cNvPicPr>
            <a:picLocks noChangeAspect="1" noChangeArrowheads="1"/>
          </p:cNvPicPr>
          <p:nvPr/>
        </p:nvPicPr>
        <p:blipFill>
          <a:blip r:embed="rId3"/>
          <a:srcRect r="21806"/>
          <a:stretch>
            <a:fillRect/>
          </a:stretch>
        </p:blipFill>
        <p:spPr bwMode="auto">
          <a:xfrm>
            <a:off x="5576888" y="3330575"/>
            <a:ext cx="2847975" cy="2498725"/>
          </a:xfrm>
          <a:prstGeom prst="rect">
            <a:avLst/>
          </a:prstGeom>
          <a:noFill/>
          <a:ln w="9525">
            <a:noFill/>
            <a:miter lim="800000"/>
            <a:headEnd/>
            <a:tailEnd/>
          </a:ln>
        </p:spPr>
      </p:pic>
      <p:pic>
        <p:nvPicPr>
          <p:cNvPr id="8" name="Picture 9" descr="C:\DOCUME~1\bbullock\LOCALS~1\Temp\VMwareDnD\040d34d4\pwc_adult_child.jpg"/>
          <p:cNvPicPr>
            <a:picLocks noChangeAspect="1" noChangeArrowheads="1"/>
          </p:cNvPicPr>
          <p:nvPr/>
        </p:nvPicPr>
        <p:blipFill>
          <a:blip r:embed="rId4"/>
          <a:srcRect/>
          <a:stretch>
            <a:fillRect/>
          </a:stretch>
        </p:blipFill>
        <p:spPr bwMode="auto">
          <a:xfrm>
            <a:off x="3236913" y="3101975"/>
            <a:ext cx="1841500" cy="2970213"/>
          </a:xfrm>
          <a:prstGeom prst="rect">
            <a:avLst/>
          </a:prstGeom>
          <a:noFill/>
          <a:ln w="9525">
            <a:noFill/>
            <a:miter lim="800000"/>
            <a:headEnd/>
            <a:tailEnd/>
          </a:ln>
        </p:spPr>
      </p:pic>
      <p:pic>
        <p:nvPicPr>
          <p:cNvPr id="9" name="Picture 10" descr="C:\DOCUME~1\bbullock\LOCALS~1\Temp\VMwareDnD\160502a4\pfd_mom_kid.jpg"/>
          <p:cNvPicPr>
            <a:picLocks noChangeAspect="1" noChangeArrowheads="1"/>
          </p:cNvPicPr>
          <p:nvPr/>
        </p:nvPicPr>
        <p:blipFill>
          <a:blip r:embed="rId5"/>
          <a:srcRect/>
          <a:stretch>
            <a:fillRect/>
          </a:stretch>
        </p:blipFill>
        <p:spPr bwMode="auto">
          <a:xfrm>
            <a:off x="554038" y="3116263"/>
            <a:ext cx="2219325" cy="2968625"/>
          </a:xfrm>
          <a:prstGeom prst="rect">
            <a:avLst/>
          </a:prstGeom>
          <a:noFill/>
          <a:ln w="9525">
            <a:noFill/>
            <a:miter lim="800000"/>
            <a:headEnd/>
            <a:tailEnd/>
          </a:ln>
        </p:spPr>
      </p:pic>
      <p:sp>
        <p:nvSpPr>
          <p:cNvPr id="10" name="Content Placeholder 6"/>
          <p:cNvSpPr txBox="1">
            <a:spLocks/>
          </p:cNvSpPr>
          <p:nvPr/>
        </p:nvSpPr>
        <p:spPr bwMode="auto">
          <a:xfrm>
            <a:off x="2895600" y="2720975"/>
            <a:ext cx="2514600" cy="436563"/>
          </a:xfrm>
          <a:prstGeom prst="rect">
            <a:avLst/>
          </a:prstGeom>
          <a:noFill/>
          <a:ln w="9525">
            <a:noFill/>
            <a:miter lim="800000"/>
            <a:headEnd/>
            <a:tailEnd/>
          </a:ln>
        </p:spPr>
        <p:txBody>
          <a:bodyPr/>
          <a:lstStyle/>
          <a:p>
            <a:pPr marL="0" lvl="1" algn="ctr" eaLnBrk="0" hangingPunct="0">
              <a:spcBef>
                <a:spcPct val="50000"/>
              </a:spcBef>
              <a:buClr>
                <a:srgbClr val="FF0000"/>
              </a:buClr>
              <a:buSzPct val="120000"/>
              <a:buFont typeface="Arial" pitchFamily="34" charset="0"/>
              <a:buNone/>
              <a:defRPr/>
            </a:pPr>
            <a:r>
              <a:rPr lang="en-US" sz="2000" b="1" kern="0" dirty="0">
                <a:solidFill>
                  <a:srgbClr val="000000"/>
                </a:solidFill>
                <a:latin typeface="Arial" pitchFamily="34" charset="0"/>
                <a:cs typeface="Arial" pitchFamily="34" charset="0"/>
              </a:rPr>
              <a:t>Persons on PWC</a:t>
            </a:r>
          </a:p>
        </p:txBody>
      </p:sp>
      <p:sp>
        <p:nvSpPr>
          <p:cNvPr id="11" name="Content Placeholder 6"/>
          <p:cNvSpPr txBox="1">
            <a:spLocks/>
          </p:cNvSpPr>
          <p:nvPr/>
        </p:nvSpPr>
        <p:spPr bwMode="auto">
          <a:xfrm>
            <a:off x="5421313" y="2644775"/>
            <a:ext cx="3113087" cy="685800"/>
          </a:xfrm>
          <a:prstGeom prst="rect">
            <a:avLst/>
          </a:prstGeom>
          <a:noFill/>
          <a:ln w="9525">
            <a:noFill/>
            <a:miter lim="800000"/>
            <a:headEnd/>
            <a:tailEnd/>
          </a:ln>
        </p:spPr>
        <p:txBody>
          <a:bodyPr/>
          <a:lstStyle/>
          <a:p>
            <a:pPr marL="0" lvl="1" algn="ctr" eaLnBrk="0" hangingPunct="0">
              <a:spcBef>
                <a:spcPct val="50000"/>
              </a:spcBef>
              <a:buClr>
                <a:srgbClr val="FF0000"/>
              </a:buClr>
              <a:buSzPct val="120000"/>
              <a:buFont typeface="Arial" pitchFamily="34" charset="0"/>
              <a:buNone/>
              <a:defRPr/>
            </a:pPr>
            <a:r>
              <a:rPr lang="en-US" sz="2000" b="1" kern="0" dirty="0">
                <a:solidFill>
                  <a:srgbClr val="000000"/>
                </a:solidFill>
                <a:latin typeface="Arial" pitchFamily="34" charset="0"/>
                <a:cs typeface="Arial" pitchFamily="34" charset="0"/>
              </a:rPr>
              <a:t>Persons being towed behind a vessel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1" name="Rectangle 5"/>
          <p:cNvSpPr>
            <a:spLocks noGrp="1" noChangeArrowheads="1"/>
          </p:cNvSpPr>
          <p:nvPr>
            <p:ph type="title"/>
          </p:nvPr>
        </p:nvSpPr>
        <p:spPr/>
        <p:txBody>
          <a:bodyPr/>
          <a:lstStyle/>
          <a:p>
            <a:pPr eaLnBrk="1" hangingPunct="1"/>
            <a:r>
              <a:rPr lang="en-US" dirty="0"/>
              <a:t>Fire Extinguishers</a:t>
            </a:r>
          </a:p>
        </p:txBody>
      </p:sp>
      <p:sp>
        <p:nvSpPr>
          <p:cNvPr id="176132" name="Text Placeholder 7"/>
          <p:cNvSpPr>
            <a:spLocks noGrp="1"/>
          </p:cNvSpPr>
          <p:nvPr>
            <p:ph type="body" idx="1"/>
          </p:nvPr>
        </p:nvSpPr>
        <p:spPr>
          <a:xfrm>
            <a:off x="451981" y="1204710"/>
            <a:ext cx="8229600" cy="639762"/>
          </a:xfrm>
        </p:spPr>
        <p:txBody>
          <a:bodyPr/>
          <a:lstStyle/>
          <a:p>
            <a:r>
              <a:rPr lang="en-US" dirty="0">
                <a:latin typeface="Arial" charset="0"/>
                <a:cs typeface="Arial" charset="0"/>
              </a:rPr>
              <a:t>Classification of Fires</a:t>
            </a:r>
          </a:p>
        </p:txBody>
      </p:sp>
      <p:sp>
        <p:nvSpPr>
          <p:cNvPr id="9" name="Content Placeholder 8"/>
          <p:cNvSpPr>
            <a:spLocks noGrp="1"/>
          </p:cNvSpPr>
          <p:nvPr>
            <p:ph sz="half" idx="2"/>
          </p:nvPr>
        </p:nvSpPr>
        <p:spPr>
          <a:xfrm>
            <a:off x="451981" y="1810040"/>
            <a:ext cx="8229600" cy="3951288"/>
          </a:xfrm>
        </p:spPr>
        <p:txBody>
          <a:bodyPr/>
          <a:lstStyle/>
          <a:p>
            <a:r>
              <a:rPr lang="en-US" sz="2400" dirty="0"/>
              <a:t>Type A fires are of combustible solids such as wood. On Type A extinguishers, the number relates to how many gallons of water the extinguisher is equal to for a Type A fire.</a:t>
            </a:r>
          </a:p>
          <a:p>
            <a:r>
              <a:rPr lang="en-US" sz="2400" dirty="0"/>
              <a:t>Type B fires are of flammable liquids such as gasoline or oil. On Type B extinguishers, the number tells you the square footage of the fire the extinguisher can put out.</a:t>
            </a:r>
          </a:p>
          <a:p>
            <a:r>
              <a:rPr lang="en-US" sz="2400" dirty="0"/>
              <a:t>Type C fires are electrical fires. Type C extinguishers do not use numbers.</a:t>
            </a:r>
          </a:p>
          <a:p>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5D40F-07CD-C143-983D-1820C7BBF86B}"/>
              </a:ext>
            </a:extLst>
          </p:cNvPr>
          <p:cNvSpPr>
            <a:spLocks noGrp="1"/>
          </p:cNvSpPr>
          <p:nvPr>
            <p:ph type="title"/>
          </p:nvPr>
        </p:nvSpPr>
        <p:spPr/>
        <p:txBody>
          <a:bodyPr/>
          <a:lstStyle/>
          <a:p>
            <a:r>
              <a:rPr lang="en-US" dirty="0">
                <a:solidFill>
                  <a:schemeClr val="accent4"/>
                </a:solidFill>
              </a:rPr>
              <a:t>Requirements to Carry Fire Extinguishers</a:t>
            </a:r>
          </a:p>
        </p:txBody>
      </p:sp>
      <p:sp>
        <p:nvSpPr>
          <p:cNvPr id="3" name="Text Placeholder 2">
            <a:extLst>
              <a:ext uri="{FF2B5EF4-FFF2-40B4-BE49-F238E27FC236}">
                <a16:creationId xmlns:a16="http://schemas.microsoft.com/office/drawing/2014/main" id="{15C2A361-4409-C74F-8C64-0E47189A9C86}"/>
              </a:ext>
            </a:extLst>
          </p:cNvPr>
          <p:cNvSpPr>
            <a:spLocks noGrp="1"/>
          </p:cNvSpPr>
          <p:nvPr>
            <p:ph type="body" sz="half" idx="1"/>
          </p:nvPr>
        </p:nvSpPr>
        <p:spPr>
          <a:xfrm>
            <a:off x="320675" y="1295400"/>
            <a:ext cx="8502650" cy="4706938"/>
          </a:xfrm>
        </p:spPr>
        <p:txBody>
          <a:bodyPr/>
          <a:lstStyle/>
          <a:p>
            <a:pPr marL="0" indent="0">
              <a:buNone/>
            </a:pPr>
            <a:r>
              <a:rPr lang="en-US" dirty="0"/>
              <a:t>Federal law requires all vessels to have a Type B fire extinguisher on board if one or more of the following conditions exist:</a:t>
            </a:r>
          </a:p>
          <a:p>
            <a:pPr>
              <a:buClr>
                <a:schemeClr val="accent1"/>
              </a:buClr>
            </a:pPr>
            <a:r>
              <a:rPr lang="en-US" dirty="0"/>
              <a:t>Inboard engine</a:t>
            </a:r>
          </a:p>
          <a:p>
            <a:pPr>
              <a:buClr>
                <a:schemeClr val="accent1"/>
              </a:buClr>
            </a:pPr>
            <a:r>
              <a:rPr lang="en-US" dirty="0"/>
              <a:t>Closed compartments under seats where portable fuel tanks may be stored</a:t>
            </a:r>
          </a:p>
          <a:p>
            <a:pPr>
              <a:buClr>
                <a:schemeClr val="accent1"/>
              </a:buClr>
            </a:pPr>
            <a:r>
              <a:rPr lang="en-US" dirty="0"/>
              <a:t>Double bottoms not sealed to the hull or which are not filled completely with flotation material</a:t>
            </a:r>
          </a:p>
          <a:p>
            <a:pPr>
              <a:buClr>
                <a:schemeClr val="accent1"/>
              </a:buClr>
            </a:pPr>
            <a:r>
              <a:rPr lang="en-US" dirty="0"/>
              <a:t>Closed living spaces</a:t>
            </a:r>
          </a:p>
          <a:p>
            <a:pPr marL="0" indent="0">
              <a:buNone/>
            </a:pPr>
            <a:endParaRPr lang="en-US" dirty="0"/>
          </a:p>
          <a:p>
            <a:pPr marL="0" indent="0">
              <a:buNone/>
            </a:pPr>
            <a:r>
              <a:rPr lang="en-US" i="1" dirty="0"/>
              <a:t>(continued on the next slide)</a:t>
            </a:r>
          </a:p>
          <a:p>
            <a:pPr marL="0" indent="0">
              <a:buNone/>
            </a:pPr>
            <a:endParaRPr lang="en-US" dirty="0"/>
          </a:p>
        </p:txBody>
      </p:sp>
    </p:spTree>
    <p:extLst>
      <p:ext uri="{BB962C8B-B14F-4D97-AF65-F5344CB8AC3E}">
        <p14:creationId xmlns:p14="http://schemas.microsoft.com/office/powerpoint/2010/main" val="1618175084"/>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5D40F-07CD-C143-983D-1820C7BBF86B}"/>
              </a:ext>
            </a:extLst>
          </p:cNvPr>
          <p:cNvSpPr>
            <a:spLocks noGrp="1"/>
          </p:cNvSpPr>
          <p:nvPr>
            <p:ph type="title"/>
          </p:nvPr>
        </p:nvSpPr>
        <p:spPr/>
        <p:txBody>
          <a:bodyPr/>
          <a:lstStyle/>
          <a:p>
            <a:r>
              <a:rPr lang="en-US" dirty="0">
                <a:solidFill>
                  <a:schemeClr val="accent4"/>
                </a:solidFill>
              </a:rPr>
              <a:t>Requirements to Carry Fire Extinguishers (cont.)</a:t>
            </a:r>
          </a:p>
        </p:txBody>
      </p:sp>
      <p:sp>
        <p:nvSpPr>
          <p:cNvPr id="3" name="Text Placeholder 2">
            <a:extLst>
              <a:ext uri="{FF2B5EF4-FFF2-40B4-BE49-F238E27FC236}">
                <a16:creationId xmlns:a16="http://schemas.microsoft.com/office/drawing/2014/main" id="{15C2A361-4409-C74F-8C64-0E47189A9C86}"/>
              </a:ext>
            </a:extLst>
          </p:cNvPr>
          <p:cNvSpPr>
            <a:spLocks noGrp="1"/>
          </p:cNvSpPr>
          <p:nvPr>
            <p:ph type="body" sz="half" idx="1"/>
          </p:nvPr>
        </p:nvSpPr>
        <p:spPr>
          <a:xfrm>
            <a:off x="320675" y="1676400"/>
            <a:ext cx="8502650" cy="4706938"/>
          </a:xfrm>
        </p:spPr>
        <p:txBody>
          <a:bodyPr/>
          <a:lstStyle/>
          <a:p>
            <a:pPr>
              <a:buClr>
                <a:schemeClr val="accent1"/>
              </a:buClr>
            </a:pPr>
            <a:r>
              <a:rPr lang="en-US" dirty="0"/>
              <a:t>Closed storage compartments in which flammable or combustible materials may be stored</a:t>
            </a:r>
          </a:p>
          <a:p>
            <a:pPr>
              <a:buClr>
                <a:schemeClr val="accent1"/>
              </a:buClr>
            </a:pPr>
            <a:r>
              <a:rPr lang="en-US" dirty="0"/>
              <a:t>Permanently installed fuel tanks</a:t>
            </a:r>
          </a:p>
        </p:txBody>
      </p:sp>
    </p:spTree>
    <p:extLst>
      <p:ext uri="{BB962C8B-B14F-4D97-AF65-F5344CB8AC3E}">
        <p14:creationId xmlns:p14="http://schemas.microsoft.com/office/powerpoint/2010/main" val="4105460727"/>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1" name="Rectangle 5"/>
          <p:cNvSpPr>
            <a:spLocks noGrp="1" noChangeArrowheads="1"/>
          </p:cNvSpPr>
          <p:nvPr>
            <p:ph type="title"/>
          </p:nvPr>
        </p:nvSpPr>
        <p:spPr/>
        <p:txBody>
          <a:bodyPr/>
          <a:lstStyle/>
          <a:p>
            <a:pPr eaLnBrk="1" hangingPunct="1"/>
            <a:r>
              <a:rPr lang="en-US" dirty="0"/>
              <a:t>Fire Extinguishers</a:t>
            </a:r>
          </a:p>
        </p:txBody>
      </p:sp>
      <p:sp>
        <p:nvSpPr>
          <p:cNvPr id="9" name="Content Placeholder 8"/>
          <p:cNvSpPr>
            <a:spLocks noGrp="1"/>
          </p:cNvSpPr>
          <p:nvPr>
            <p:ph sz="half" idx="2"/>
          </p:nvPr>
        </p:nvSpPr>
        <p:spPr>
          <a:xfrm>
            <a:off x="438807" y="1428148"/>
            <a:ext cx="8229600" cy="3951288"/>
          </a:xfrm>
        </p:spPr>
        <p:txBody>
          <a:bodyPr/>
          <a:lstStyle/>
          <a:p>
            <a:pPr marL="0" indent="0">
              <a:buNone/>
            </a:pPr>
            <a:r>
              <a:rPr lang="en-US" dirty="0"/>
              <a:t>The following information is effective April 20, 2022.</a:t>
            </a:r>
          </a:p>
          <a:p>
            <a:pPr marL="0" indent="0">
              <a:buNone/>
            </a:pPr>
            <a:r>
              <a:rPr lang="en-US" dirty="0"/>
              <a:t>Any non-rechargeable (disposable) fire extinguisher that is older than 12 years should be removed from service. Refer to the date of manufacturing stamped on the bottle; for example, "05" means "2005.”</a:t>
            </a:r>
          </a:p>
          <a:p>
            <a:pPr marL="0" indent="0">
              <a:buNone/>
            </a:pPr>
            <a:r>
              <a:rPr lang="en-US" dirty="0"/>
              <a:t>Vessels that have a model year of 2018 and newer may carry only 5-B or 20-B rated fire extinguishers with date stamp.</a:t>
            </a:r>
          </a:p>
          <a:p>
            <a:pPr marL="0" indent="0">
              <a:buNone/>
            </a:pPr>
            <a:r>
              <a:rPr lang="en-US" i="1" dirty="0"/>
              <a:t>(continued on the next slide) </a:t>
            </a:r>
          </a:p>
          <a:p>
            <a:pPr marL="0" indent="0">
              <a:buNone/>
            </a:pPr>
            <a:endParaRPr lang="en-US" dirty="0"/>
          </a:p>
          <a:p>
            <a:endParaRPr lang="en-US" dirty="0"/>
          </a:p>
          <a:p>
            <a:pPr marL="0" indent="0">
              <a:buNone/>
            </a:pPr>
            <a:endParaRPr lang="en-US" dirty="0"/>
          </a:p>
        </p:txBody>
      </p:sp>
    </p:spTree>
    <p:extLst>
      <p:ext uri="{BB962C8B-B14F-4D97-AF65-F5344CB8AC3E}">
        <p14:creationId xmlns:p14="http://schemas.microsoft.com/office/powerpoint/2010/main" val="2775762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89366-D471-134A-BFC3-4675BEC4AD3B}"/>
              </a:ext>
            </a:extLst>
          </p:cNvPr>
          <p:cNvSpPr>
            <a:spLocks noGrp="1"/>
          </p:cNvSpPr>
          <p:nvPr>
            <p:ph type="title"/>
          </p:nvPr>
        </p:nvSpPr>
        <p:spPr/>
        <p:txBody>
          <a:bodyPr/>
          <a:lstStyle/>
          <a:p>
            <a:r>
              <a:rPr lang="en-US" dirty="0"/>
              <a:t>Fire Extinguishers (cont.)</a:t>
            </a:r>
          </a:p>
        </p:txBody>
      </p:sp>
      <p:sp>
        <p:nvSpPr>
          <p:cNvPr id="4" name="Content Placeholder 3">
            <a:extLst>
              <a:ext uri="{FF2B5EF4-FFF2-40B4-BE49-F238E27FC236}">
                <a16:creationId xmlns:a16="http://schemas.microsoft.com/office/drawing/2014/main" id="{4AE034C5-E09C-504C-9A42-3E04F682CA29}"/>
              </a:ext>
            </a:extLst>
          </p:cNvPr>
          <p:cNvSpPr>
            <a:spLocks noGrp="1"/>
          </p:cNvSpPr>
          <p:nvPr>
            <p:ph sz="half" idx="2"/>
          </p:nvPr>
        </p:nvSpPr>
        <p:spPr>
          <a:xfrm>
            <a:off x="381000" y="1295400"/>
            <a:ext cx="8229600" cy="3951288"/>
          </a:xfrm>
        </p:spPr>
        <p:txBody>
          <a:bodyPr/>
          <a:lstStyle/>
          <a:p>
            <a:pPr marL="0" indent="0">
              <a:buNone/>
            </a:pPr>
            <a:r>
              <a:rPr lang="en-US" dirty="0"/>
              <a:t>Vessels with a model year between 1953 and 2017 may carry either:  </a:t>
            </a:r>
          </a:p>
          <a:p>
            <a:pPr lvl="0"/>
            <a:r>
              <a:rPr lang="en-US" dirty="0"/>
              <a:t>Unexpired 5-B or 20-B rated fire extinguishers </a:t>
            </a:r>
            <a:r>
              <a:rPr lang="en-US" i="1" dirty="0"/>
              <a:t>or...</a:t>
            </a:r>
            <a:endParaRPr lang="en-US" dirty="0"/>
          </a:p>
          <a:p>
            <a:pPr lvl="0"/>
            <a:r>
              <a:rPr lang="en-US" dirty="0"/>
              <a:t>B-I or B-II rated fire extinguishers that are in good and serviceable condition.</a:t>
            </a:r>
          </a:p>
          <a:p>
            <a:pPr marL="0" indent="0">
              <a:buNone/>
            </a:pPr>
            <a:r>
              <a:rPr lang="en-US" dirty="0"/>
              <a:t>Model year: The period beginning June 1 of a year and ending on July 31 of the following year and being designated by the year in which it ends</a:t>
            </a:r>
          </a:p>
          <a:p>
            <a:pPr lvl="0"/>
            <a:endParaRPr lang="en-US" dirty="0"/>
          </a:p>
          <a:p>
            <a:endParaRPr lang="en-US" dirty="0"/>
          </a:p>
        </p:txBody>
      </p:sp>
    </p:spTree>
    <p:extLst>
      <p:ext uri="{BB962C8B-B14F-4D97-AF65-F5344CB8AC3E}">
        <p14:creationId xmlns:p14="http://schemas.microsoft.com/office/powerpoint/2010/main" val="4005160994"/>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p:txBody>
          <a:bodyPr/>
          <a:lstStyle/>
          <a:p>
            <a:pPr eaLnBrk="1" hangingPunct="1"/>
            <a:r>
              <a:rPr lang="en-US" dirty="0"/>
              <a:t>Fire Extinguishers</a:t>
            </a:r>
            <a:endParaRPr lang="en-US" sz="2400" dirty="0"/>
          </a:p>
        </p:txBody>
      </p:sp>
      <p:sp>
        <p:nvSpPr>
          <p:cNvPr id="171011" name="Rectangle 3"/>
          <p:cNvSpPr>
            <a:spLocks noGrp="1" noChangeArrowheads="1"/>
          </p:cNvSpPr>
          <p:nvPr>
            <p:ph idx="1"/>
          </p:nvPr>
        </p:nvSpPr>
        <p:spPr>
          <a:xfrm>
            <a:off x="457200" y="1447800"/>
            <a:ext cx="8229600" cy="4525963"/>
          </a:xfrm>
        </p:spPr>
        <p:txBody>
          <a:bodyPr/>
          <a:lstStyle/>
          <a:p>
            <a:pPr marL="0" indent="0">
              <a:buNone/>
            </a:pPr>
            <a:r>
              <a:rPr lang="en-US" dirty="0"/>
              <a:t>When required by the USCG, fire extinguishers must be on board a vessel and readily accessible—where they can be easily reached. When deciding on a place to store a fire extinguisher, make sure to consider how easy it is to reach in the event of a fire. It is recommended that the fire extinguisher be conspicuously and securely mounted on its intended hanger or bracket.</a:t>
            </a:r>
            <a:endParaRPr lang="en-US" dirty="0">
              <a:latin typeface="Arial" charset="0"/>
              <a:cs typeface="Arial" charset="0"/>
            </a:endParaRPr>
          </a:p>
        </p:txBody>
      </p:sp>
    </p:spTree>
    <p:extLst>
      <p:ext uri="{BB962C8B-B14F-4D97-AF65-F5344CB8AC3E}">
        <p14:creationId xmlns:p14="http://schemas.microsoft.com/office/powerpoint/2010/main" val="2847363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10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p:txBody>
          <a:bodyPr/>
          <a:lstStyle/>
          <a:p>
            <a:pPr eaLnBrk="1" hangingPunct="1"/>
            <a:r>
              <a:rPr lang="en-US" dirty="0"/>
              <a:t>Fire Extinguishers (cont.)</a:t>
            </a:r>
            <a:endParaRPr lang="en-US" sz="2400" dirty="0"/>
          </a:p>
        </p:txBody>
      </p:sp>
      <p:sp>
        <p:nvSpPr>
          <p:cNvPr id="171011" name="Rectangle 3"/>
          <p:cNvSpPr>
            <a:spLocks noGrp="1" noChangeArrowheads="1"/>
          </p:cNvSpPr>
          <p:nvPr>
            <p:ph idx="1"/>
          </p:nvPr>
        </p:nvSpPr>
        <p:spPr>
          <a:xfrm>
            <a:off x="457200" y="1447800"/>
            <a:ext cx="8229600" cy="4525963"/>
          </a:xfrm>
        </p:spPr>
        <p:txBody>
          <a:bodyPr/>
          <a:lstStyle/>
          <a:p>
            <a:pPr marL="0" indent="0">
              <a:buNone/>
            </a:pPr>
            <a:r>
              <a:rPr lang="en-US" dirty="0"/>
              <a:t>Extinguishers must not be expired or appear to have been previously used. They must be maintained in good and serviceable condition. Good and serviceable condition means that the fire extinguisher on board:</a:t>
            </a:r>
          </a:p>
          <a:p>
            <a:r>
              <a:rPr lang="en-US" dirty="0"/>
              <a:t>Is charged and indicates it is charged if the extinguisher has a pressure gauge reading or indicator </a:t>
            </a:r>
            <a:r>
              <a:rPr lang="en-US" i="1" dirty="0"/>
              <a:t>and…</a:t>
            </a:r>
            <a:endParaRPr lang="en-US" dirty="0"/>
          </a:p>
          <a:p>
            <a:r>
              <a:rPr lang="en-US" dirty="0"/>
              <a:t>Has a pin lock that is firmly in place </a:t>
            </a:r>
            <a:r>
              <a:rPr lang="en-US" i="1" dirty="0"/>
              <a:t>and… (continued on next slide)</a:t>
            </a:r>
          </a:p>
        </p:txBody>
      </p:sp>
    </p:spTree>
    <p:extLst>
      <p:ext uri="{BB962C8B-B14F-4D97-AF65-F5344CB8AC3E}">
        <p14:creationId xmlns:p14="http://schemas.microsoft.com/office/powerpoint/2010/main" val="3365083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10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10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10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r>
              <a:rPr lang="en-US" dirty="0"/>
              <a:t>Types of Engines and Drives</a:t>
            </a:r>
          </a:p>
        </p:txBody>
      </p:sp>
      <p:sp>
        <p:nvSpPr>
          <p:cNvPr id="61443" name="Text Placeholder 4"/>
          <p:cNvSpPr>
            <a:spLocks noGrp="1"/>
          </p:cNvSpPr>
          <p:nvPr>
            <p:ph type="body" idx="1"/>
          </p:nvPr>
        </p:nvSpPr>
        <p:spPr/>
        <p:txBody>
          <a:bodyPr/>
          <a:lstStyle/>
          <a:p>
            <a:r>
              <a:rPr lang="en-US" dirty="0">
                <a:latin typeface="Arial" charset="0"/>
                <a:cs typeface="Arial" charset="0"/>
              </a:rPr>
              <a:t>Outboards</a:t>
            </a:r>
          </a:p>
        </p:txBody>
      </p:sp>
      <p:pic>
        <p:nvPicPr>
          <p:cNvPr id="3" name="Picture 2">
            <a:extLst>
              <a:ext uri="{FF2B5EF4-FFF2-40B4-BE49-F238E27FC236}">
                <a16:creationId xmlns:a16="http://schemas.microsoft.com/office/drawing/2014/main" id="{956506B8-E11F-3944-9178-8545F15F476B}"/>
              </a:ext>
            </a:extLst>
          </p:cNvPr>
          <p:cNvPicPr>
            <a:picLocks noChangeAspect="1"/>
          </p:cNvPicPr>
          <p:nvPr/>
        </p:nvPicPr>
        <p:blipFill>
          <a:blip r:embed="rId3"/>
          <a:stretch>
            <a:fillRect/>
          </a:stretch>
        </p:blipFill>
        <p:spPr>
          <a:xfrm>
            <a:off x="2101850" y="2178050"/>
            <a:ext cx="4940300" cy="2501900"/>
          </a:xfrm>
          <a:prstGeom prst="rect">
            <a:avLst/>
          </a:prstGeom>
        </p:spPr>
      </p:pic>
    </p:spTree>
    <p:extLst>
      <p:ext uri="{BB962C8B-B14F-4D97-AF65-F5344CB8AC3E}">
        <p14:creationId xmlns:p14="http://schemas.microsoft.com/office/powerpoint/2010/main" val="2356120642"/>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p:txBody>
          <a:bodyPr/>
          <a:lstStyle/>
          <a:p>
            <a:pPr eaLnBrk="1" hangingPunct="1"/>
            <a:r>
              <a:rPr lang="en-US" dirty="0"/>
              <a:t>Fire Extinguishers (cont.)</a:t>
            </a:r>
            <a:endParaRPr lang="en-US" sz="2400" dirty="0"/>
          </a:p>
        </p:txBody>
      </p:sp>
      <p:sp>
        <p:nvSpPr>
          <p:cNvPr id="171011" name="Rectangle 3"/>
          <p:cNvSpPr>
            <a:spLocks noGrp="1" noChangeArrowheads="1"/>
          </p:cNvSpPr>
          <p:nvPr>
            <p:ph idx="1"/>
          </p:nvPr>
        </p:nvSpPr>
        <p:spPr>
          <a:xfrm>
            <a:off x="457200" y="1447800"/>
            <a:ext cx="8229600" cy="4525963"/>
          </a:xfrm>
        </p:spPr>
        <p:txBody>
          <a:bodyPr/>
          <a:lstStyle/>
          <a:p>
            <a:r>
              <a:rPr lang="en-US" dirty="0"/>
              <a:t>Does not show visible signs of significant corrosion or damage </a:t>
            </a:r>
            <a:r>
              <a:rPr lang="en-US" i="1" dirty="0"/>
              <a:t>and…</a:t>
            </a:r>
            <a:endParaRPr lang="en-US" dirty="0"/>
          </a:p>
          <a:p>
            <a:r>
              <a:rPr lang="en-US" dirty="0"/>
              <a:t>Has a discharge nozzle that is clean and free of obstructions.</a:t>
            </a:r>
            <a:endParaRPr lang="en-US" dirty="0">
              <a:latin typeface="Arial" charset="0"/>
              <a:cs typeface="Arial" charset="0"/>
            </a:endParaRPr>
          </a:p>
          <a:p>
            <a:pPr marL="0" indent="0" eaLnBrk="1" hangingPunct="1">
              <a:buNone/>
              <a:tabLst>
                <a:tab pos="342900" algn="l"/>
              </a:tabLst>
            </a:pPr>
            <a:r>
              <a:rPr lang="en-US" dirty="0">
                <a:solidFill>
                  <a:srgbClr val="0070C0"/>
                </a:solidFill>
                <a:latin typeface="Arial" charset="0"/>
                <a:cs typeface="Arial" charset="0"/>
              </a:rPr>
              <a:t>In your state, </a:t>
            </a:r>
            <a:r>
              <a:rPr lang="en-US" dirty="0">
                <a:latin typeface="Arial" charset="0"/>
                <a:cs typeface="Arial" charset="0"/>
              </a:rPr>
              <a:t>are any vessels exempt from the fire extinguisher requirement?</a:t>
            </a:r>
          </a:p>
        </p:txBody>
      </p:sp>
    </p:spTree>
    <p:extLst>
      <p:ext uri="{BB962C8B-B14F-4D97-AF65-F5344CB8AC3E}">
        <p14:creationId xmlns:p14="http://schemas.microsoft.com/office/powerpoint/2010/main" val="1524120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10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10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10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Title 3"/>
          <p:cNvSpPr>
            <a:spLocks noGrp="1"/>
          </p:cNvSpPr>
          <p:nvPr>
            <p:ph type="title"/>
          </p:nvPr>
        </p:nvSpPr>
        <p:spPr/>
        <p:txBody>
          <a:bodyPr/>
          <a:lstStyle/>
          <a:p>
            <a:r>
              <a:rPr lang="en-US" dirty="0">
                <a:solidFill>
                  <a:srgbClr val="0070C0"/>
                </a:solidFill>
              </a:rPr>
              <a:t>Fire Extinguisher Requirements</a:t>
            </a:r>
          </a:p>
        </p:txBody>
      </p:sp>
      <p:graphicFrame>
        <p:nvGraphicFramePr>
          <p:cNvPr id="7" name="Table 6"/>
          <p:cNvGraphicFramePr>
            <a:graphicFrameLocks noGrp="1"/>
          </p:cNvGraphicFramePr>
          <p:nvPr/>
        </p:nvGraphicFramePr>
        <p:xfrm>
          <a:off x="864477" y="2514600"/>
          <a:ext cx="7238999" cy="3525220"/>
        </p:xfrm>
        <a:graphic>
          <a:graphicData uri="http://schemas.openxmlformats.org/drawingml/2006/table">
            <a:tbl>
              <a:tblPr firstRow="1">
                <a:tableStyleId>{BC89EF96-8CEA-46FF-86C4-4CE0E7609802}</a:tableStyleId>
              </a:tblPr>
              <a:tblGrid>
                <a:gridCol w="3009153">
                  <a:extLst>
                    <a:ext uri="{9D8B030D-6E8A-4147-A177-3AD203B41FA5}">
                      <a16:colId xmlns:a16="http://schemas.microsoft.com/office/drawing/2014/main" val="20000"/>
                    </a:ext>
                  </a:extLst>
                </a:gridCol>
                <a:gridCol w="2100728">
                  <a:extLst>
                    <a:ext uri="{9D8B030D-6E8A-4147-A177-3AD203B41FA5}">
                      <a16:colId xmlns:a16="http://schemas.microsoft.com/office/drawing/2014/main" val="20001"/>
                    </a:ext>
                  </a:extLst>
                </a:gridCol>
                <a:gridCol w="2129118">
                  <a:extLst>
                    <a:ext uri="{9D8B030D-6E8A-4147-A177-3AD203B41FA5}">
                      <a16:colId xmlns:a16="http://schemas.microsoft.com/office/drawing/2014/main" val="20002"/>
                    </a:ext>
                  </a:extLst>
                </a:gridCol>
              </a:tblGrid>
              <a:tr h="604370">
                <a:tc>
                  <a:txBody>
                    <a:bodyPr/>
                    <a:lstStyle/>
                    <a:p>
                      <a:pPr algn="ctr"/>
                      <a:r>
                        <a:rPr lang="en-US" sz="2000" b="1" dirty="0">
                          <a:latin typeface="Arial Black" pitchFamily="34" charset="0"/>
                          <a:cs typeface="Arial" pitchFamily="34" charset="0"/>
                        </a:rPr>
                        <a:t>Length of</a:t>
                      </a:r>
                      <a:r>
                        <a:rPr lang="en-US" sz="2000" b="1" baseline="0" dirty="0">
                          <a:latin typeface="Arial Black" pitchFamily="34" charset="0"/>
                          <a:cs typeface="Arial" pitchFamily="34" charset="0"/>
                        </a:rPr>
                        <a:t> Vessel</a:t>
                      </a:r>
                      <a:endParaRPr lang="en-US" sz="2000" b="1" dirty="0">
                        <a:latin typeface="Arial Black" pitchFamily="34" charset="0"/>
                        <a:cs typeface="Arial" pitchFamily="34" charset="0"/>
                      </a:endParaRPr>
                    </a:p>
                  </a:txBody>
                  <a:tcPr anchor="ctr">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a:latin typeface="Arial Black" pitchFamily="34" charset="0"/>
                          <a:cs typeface="Arial" pitchFamily="34" charset="0"/>
                        </a:rPr>
                        <a:t>Without Fixed System</a:t>
                      </a:r>
                    </a:p>
                  </a:txBody>
                  <a:tcPr anchor="ctr">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a:latin typeface="Arial Black" pitchFamily="34" charset="0"/>
                          <a:cs typeface="Arial" pitchFamily="34" charset="0"/>
                        </a:rPr>
                        <a:t>With</a:t>
                      </a:r>
                      <a:r>
                        <a:rPr lang="en-US" sz="2000" b="1" baseline="0" dirty="0">
                          <a:latin typeface="Arial Black" pitchFamily="34" charset="0"/>
                          <a:cs typeface="Arial" pitchFamily="34" charset="0"/>
                        </a:rPr>
                        <a:t> Fixed System</a:t>
                      </a:r>
                      <a:endParaRPr lang="en-US" sz="2000" b="1" dirty="0">
                        <a:latin typeface="Arial Black" pitchFamily="34" charset="0"/>
                        <a:cs typeface="Arial" pitchFamily="34" charset="0"/>
                      </a:endParaRPr>
                    </a:p>
                  </a:txBody>
                  <a:tcPr anchor="ctr">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0"/>
                  </a:ext>
                </a:extLst>
              </a:tr>
              <a:tr h="90917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i="0" dirty="0">
                          <a:solidFill>
                            <a:srgbClr val="000000"/>
                          </a:solidFill>
                          <a:latin typeface="Arial" pitchFamily="34" charset="0"/>
                          <a:cs typeface="Arial" pitchFamily="34" charset="0"/>
                        </a:rPr>
                        <a:t>Less than 26 feet</a:t>
                      </a:r>
                    </a:p>
                  </a:txBody>
                  <a:tcPr>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i="0" dirty="0">
                          <a:solidFill>
                            <a:srgbClr val="000000"/>
                          </a:solidFill>
                          <a:latin typeface="Arial" pitchFamily="34" charset="0"/>
                          <a:cs typeface="Arial" pitchFamily="34" charset="0"/>
                        </a:rPr>
                        <a:t>one 5-B</a:t>
                      </a:r>
                    </a:p>
                  </a:txBody>
                  <a:tcPr>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tcPr>
                </a:tc>
                <a:tc>
                  <a:txBody>
                    <a:bodyPr/>
                    <a:lstStyle/>
                    <a:p>
                      <a:r>
                        <a:rPr lang="en-US" sz="2000" b="1" i="0" dirty="0">
                          <a:solidFill>
                            <a:srgbClr val="000000"/>
                          </a:solidFill>
                          <a:latin typeface="Arial" pitchFamily="34" charset="0"/>
                          <a:cs typeface="Arial" pitchFamily="34" charset="0"/>
                        </a:rPr>
                        <a:t>none</a:t>
                      </a:r>
                    </a:p>
                  </a:txBody>
                  <a:tcPr>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r h="90917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i="0" dirty="0">
                          <a:solidFill>
                            <a:srgbClr val="000000"/>
                          </a:solidFill>
                          <a:latin typeface="Arial" pitchFamily="34" charset="0"/>
                          <a:cs typeface="Arial" pitchFamily="34" charset="0"/>
                        </a:rPr>
                        <a:t>26 feet to less than 40 feet</a:t>
                      </a:r>
                    </a:p>
                  </a:txBody>
                  <a:tcPr>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tcPr>
                </a:tc>
                <a:tc>
                  <a:txBody>
                    <a:bodyPr/>
                    <a:lstStyle/>
                    <a:p>
                      <a:pPr>
                        <a:spcBef>
                          <a:spcPts val="0"/>
                        </a:spcBef>
                        <a:buClr>
                          <a:srgbClr val="38FF38"/>
                        </a:buClr>
                        <a:defRPr/>
                      </a:pPr>
                      <a:r>
                        <a:rPr lang="en-US" sz="2000" b="1" i="0" dirty="0">
                          <a:solidFill>
                            <a:srgbClr val="000000"/>
                          </a:solidFill>
                          <a:latin typeface="Arial" pitchFamily="34" charset="0"/>
                          <a:cs typeface="Arial" pitchFamily="34" charset="0"/>
                        </a:rPr>
                        <a:t>two 5-B (</a:t>
                      </a:r>
                      <a:r>
                        <a:rPr lang="en-US" sz="2000" b="1" i="0" dirty="0">
                          <a:solidFill>
                            <a:srgbClr val="000000"/>
                          </a:solidFill>
                          <a:latin typeface="Arial Black" pitchFamily="34" charset="0"/>
                          <a:cs typeface="Arial" pitchFamily="34" charset="0"/>
                        </a:rPr>
                        <a:t>or</a:t>
                      </a:r>
                    </a:p>
                    <a:p>
                      <a:pPr>
                        <a:spcBef>
                          <a:spcPts val="0"/>
                        </a:spcBef>
                        <a:buClr>
                          <a:srgbClr val="38FF38"/>
                        </a:buClr>
                        <a:defRPr/>
                      </a:pPr>
                      <a:r>
                        <a:rPr lang="en-US" sz="2000" b="1" i="0" dirty="0">
                          <a:solidFill>
                            <a:srgbClr val="000000"/>
                          </a:solidFill>
                          <a:latin typeface="Arial" pitchFamily="34" charset="0"/>
                          <a:cs typeface="Arial" pitchFamily="34" charset="0"/>
                        </a:rPr>
                        <a:t>one 20-B)</a:t>
                      </a:r>
                    </a:p>
                  </a:txBody>
                  <a:tcPr>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i="0" dirty="0">
                          <a:solidFill>
                            <a:srgbClr val="000000"/>
                          </a:solidFill>
                          <a:latin typeface="Arial" pitchFamily="34" charset="0"/>
                          <a:cs typeface="Arial" pitchFamily="34" charset="0"/>
                        </a:rPr>
                        <a:t>one 5-B</a:t>
                      </a:r>
                    </a:p>
                  </a:txBody>
                  <a:tcPr>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2"/>
                  </a:ext>
                </a:extLst>
              </a:tr>
              <a:tr h="98480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i="0" dirty="0">
                          <a:solidFill>
                            <a:srgbClr val="000000"/>
                          </a:solidFill>
                          <a:latin typeface="Arial" pitchFamily="34" charset="0"/>
                          <a:cs typeface="Arial" pitchFamily="34" charset="0"/>
                        </a:rPr>
                        <a:t>40 feet to less than 65 feet</a:t>
                      </a:r>
                    </a:p>
                  </a:txBody>
                  <a:tcPr>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i="0" dirty="0">
                          <a:solidFill>
                            <a:srgbClr val="000000"/>
                          </a:solidFill>
                          <a:latin typeface="Arial" pitchFamily="34" charset="0"/>
                          <a:cs typeface="Arial" pitchFamily="34" charset="0"/>
                        </a:rPr>
                        <a:t>three 5-B (</a:t>
                      </a:r>
                      <a:r>
                        <a:rPr lang="en-US" sz="2000" b="1" i="0" dirty="0">
                          <a:solidFill>
                            <a:srgbClr val="000000"/>
                          </a:solidFill>
                          <a:latin typeface="Arial Black" pitchFamily="34" charset="0"/>
                          <a:cs typeface="Arial" pitchFamily="34" charset="0"/>
                        </a:rPr>
                        <a:t>or</a:t>
                      </a:r>
                      <a:r>
                        <a:rPr lang="en-US" sz="2000" b="1" i="0" dirty="0">
                          <a:solidFill>
                            <a:srgbClr val="000000"/>
                          </a:solidFill>
                          <a:latin typeface="Arial" pitchFamily="34" charset="0"/>
                          <a:cs typeface="Arial" pitchFamily="34" charset="0"/>
                        </a:rPr>
                        <a:t> </a:t>
                      </a:r>
                      <a:br>
                        <a:rPr lang="en-US" sz="2000" b="1" i="0" dirty="0">
                          <a:solidFill>
                            <a:srgbClr val="000000"/>
                          </a:solidFill>
                          <a:latin typeface="Arial" pitchFamily="34" charset="0"/>
                          <a:cs typeface="Arial" pitchFamily="34" charset="0"/>
                        </a:rPr>
                      </a:br>
                      <a:r>
                        <a:rPr lang="en-US" sz="2000" b="1" i="0" dirty="0">
                          <a:solidFill>
                            <a:srgbClr val="000000"/>
                          </a:solidFill>
                          <a:latin typeface="Arial" pitchFamily="34" charset="0"/>
                          <a:cs typeface="Arial" pitchFamily="34" charset="0"/>
                        </a:rPr>
                        <a:t>one 20-B and </a:t>
                      </a:r>
                      <a:br>
                        <a:rPr lang="en-US" sz="2000" b="1" i="0" dirty="0">
                          <a:solidFill>
                            <a:srgbClr val="000000"/>
                          </a:solidFill>
                          <a:latin typeface="Arial" pitchFamily="34" charset="0"/>
                          <a:cs typeface="Arial" pitchFamily="34" charset="0"/>
                        </a:rPr>
                      </a:br>
                      <a:r>
                        <a:rPr lang="en-US" sz="2000" b="1" i="0" dirty="0">
                          <a:solidFill>
                            <a:srgbClr val="000000"/>
                          </a:solidFill>
                          <a:latin typeface="Arial" pitchFamily="34" charset="0"/>
                          <a:cs typeface="Arial" pitchFamily="34" charset="0"/>
                        </a:rPr>
                        <a:t>one 5-B)</a:t>
                      </a:r>
                    </a:p>
                  </a:txBody>
                  <a:tcPr>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tcPr>
                </a:tc>
                <a:tc>
                  <a:txBody>
                    <a:bodyPr/>
                    <a:lstStyle/>
                    <a:p>
                      <a:pPr>
                        <a:spcBef>
                          <a:spcPts val="0"/>
                        </a:spcBef>
                        <a:buClr>
                          <a:srgbClr val="38FF38"/>
                        </a:buClr>
                        <a:defRPr/>
                      </a:pPr>
                      <a:r>
                        <a:rPr lang="en-US" sz="2000" b="1" i="0" dirty="0">
                          <a:solidFill>
                            <a:srgbClr val="000000"/>
                          </a:solidFill>
                          <a:latin typeface="Arial" pitchFamily="34" charset="0"/>
                          <a:cs typeface="Arial" pitchFamily="34" charset="0"/>
                        </a:rPr>
                        <a:t>two 5-B (</a:t>
                      </a:r>
                      <a:r>
                        <a:rPr lang="en-US" sz="2000" b="1" i="0" dirty="0">
                          <a:solidFill>
                            <a:srgbClr val="000000"/>
                          </a:solidFill>
                          <a:latin typeface="Arial Black" pitchFamily="34" charset="0"/>
                          <a:cs typeface="Arial" pitchFamily="34" charset="0"/>
                        </a:rPr>
                        <a:t>or </a:t>
                      </a:r>
                    </a:p>
                    <a:p>
                      <a:pPr>
                        <a:spcBef>
                          <a:spcPts val="0"/>
                        </a:spcBef>
                        <a:buClr>
                          <a:srgbClr val="38FF38"/>
                        </a:buClr>
                        <a:defRPr/>
                      </a:pPr>
                      <a:r>
                        <a:rPr lang="en-US" sz="2000" b="1" i="0" dirty="0">
                          <a:solidFill>
                            <a:srgbClr val="000000"/>
                          </a:solidFill>
                          <a:latin typeface="Arial" pitchFamily="34" charset="0"/>
                          <a:cs typeface="Arial" pitchFamily="34" charset="0"/>
                        </a:rPr>
                        <a:t>one 20-B)</a:t>
                      </a:r>
                    </a:p>
                  </a:txBody>
                  <a:tcPr>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6" name="TextBox 5">
            <a:extLst>
              <a:ext uri="{FF2B5EF4-FFF2-40B4-BE49-F238E27FC236}">
                <a16:creationId xmlns:a16="http://schemas.microsoft.com/office/drawing/2014/main" id="{6CEA3A0C-42BB-6146-80D1-25E6F1F76BEB}"/>
              </a:ext>
            </a:extLst>
          </p:cNvPr>
          <p:cNvSpPr txBox="1"/>
          <p:nvPr/>
        </p:nvSpPr>
        <p:spPr>
          <a:xfrm>
            <a:off x="457200" y="1417638"/>
            <a:ext cx="7620000" cy="861774"/>
          </a:xfrm>
          <a:prstGeom prst="rect">
            <a:avLst/>
          </a:prstGeom>
          <a:noFill/>
        </p:spPr>
        <p:txBody>
          <a:bodyPr wrap="square" rtlCol="0">
            <a:spAutoFit/>
          </a:bodyPr>
          <a:lstStyle/>
          <a:p>
            <a:r>
              <a:rPr lang="en-US" sz="2500" b="1" dirty="0"/>
              <a:t>Use this chart to determine the type and quantity of fire extinguishers required for your vessel.</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3C412-06BC-B244-BE9F-CBBB3AC0094E}"/>
              </a:ext>
            </a:extLst>
          </p:cNvPr>
          <p:cNvSpPr>
            <a:spLocks noGrp="1"/>
          </p:cNvSpPr>
          <p:nvPr>
            <p:ph type="title"/>
          </p:nvPr>
        </p:nvSpPr>
        <p:spPr/>
        <p:txBody>
          <a:bodyPr/>
          <a:lstStyle/>
          <a:p>
            <a:r>
              <a:rPr lang="en-US" dirty="0">
                <a:solidFill>
                  <a:srgbClr val="0070C0"/>
                </a:solidFill>
              </a:rPr>
              <a:t>Fire Extinguisher Requirements (cont.)</a:t>
            </a:r>
            <a:endParaRPr lang="en-US" dirty="0"/>
          </a:p>
        </p:txBody>
      </p:sp>
      <p:sp>
        <p:nvSpPr>
          <p:cNvPr id="4" name="Content Placeholder 3">
            <a:extLst>
              <a:ext uri="{FF2B5EF4-FFF2-40B4-BE49-F238E27FC236}">
                <a16:creationId xmlns:a16="http://schemas.microsoft.com/office/drawing/2014/main" id="{DF571C1E-6093-CF45-861B-83A3811ACF40}"/>
              </a:ext>
            </a:extLst>
          </p:cNvPr>
          <p:cNvSpPr>
            <a:spLocks noGrp="1"/>
          </p:cNvSpPr>
          <p:nvPr>
            <p:ph sz="half" idx="2"/>
          </p:nvPr>
        </p:nvSpPr>
        <p:spPr>
          <a:xfrm>
            <a:off x="381000" y="1417638"/>
            <a:ext cx="8229600" cy="3951288"/>
          </a:xfrm>
        </p:spPr>
        <p:txBody>
          <a:bodyPr/>
          <a:lstStyle/>
          <a:p>
            <a:pPr marL="0" indent="0">
              <a:buNone/>
            </a:pPr>
            <a:r>
              <a:rPr lang="en-US" i="1" dirty="0"/>
              <a:t>Note: One 20-B portable fire extinguisher may be substituted for two 5-B portable fire extinguishers. For vessels with a model year between 1953 and 2017, one 20-B/B-II portable fire extinguisher may be substituted for two 5-B/B-I portable fire extinguishers.</a:t>
            </a:r>
            <a:r>
              <a:rPr lang="en-US" dirty="0"/>
              <a:t> </a:t>
            </a:r>
            <a:endParaRPr lang="en-US" i="1" dirty="0"/>
          </a:p>
          <a:p>
            <a:endParaRPr lang="en-US" dirty="0"/>
          </a:p>
        </p:txBody>
      </p:sp>
    </p:spTree>
    <p:extLst>
      <p:ext uri="{BB962C8B-B14F-4D97-AF65-F5344CB8AC3E}">
        <p14:creationId xmlns:p14="http://schemas.microsoft.com/office/powerpoint/2010/main" val="506212337"/>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ChangeArrowheads="1"/>
          </p:cNvSpPr>
          <p:nvPr>
            <p:ph type="title"/>
          </p:nvPr>
        </p:nvSpPr>
        <p:spPr/>
        <p:txBody>
          <a:bodyPr/>
          <a:lstStyle/>
          <a:p>
            <a:r>
              <a:rPr lang="en-US" dirty="0"/>
              <a:t>Backfire Flame Arrestors</a:t>
            </a:r>
          </a:p>
        </p:txBody>
      </p:sp>
      <p:sp>
        <p:nvSpPr>
          <p:cNvPr id="179203" name="Rectangle 3"/>
          <p:cNvSpPr>
            <a:spLocks noGrp="1" noChangeArrowheads="1"/>
          </p:cNvSpPr>
          <p:nvPr>
            <p:ph sz="half" idx="1"/>
          </p:nvPr>
        </p:nvSpPr>
        <p:spPr>
          <a:xfrm>
            <a:off x="457200" y="1219200"/>
            <a:ext cx="8077200" cy="914400"/>
          </a:xfrm>
        </p:spPr>
        <p:txBody>
          <a:bodyPr/>
          <a:lstStyle/>
          <a:p>
            <a:r>
              <a:rPr lang="en-US" dirty="0">
                <a:solidFill>
                  <a:srgbClr val="000000"/>
                </a:solidFill>
                <a:latin typeface="Arial" charset="0"/>
                <a:cs typeface="Arial" charset="0"/>
              </a:rPr>
              <a:t>Prevent ignition of gasoline vapors if engine backfires.</a:t>
            </a:r>
          </a:p>
        </p:txBody>
      </p:sp>
      <p:pic>
        <p:nvPicPr>
          <p:cNvPr id="179204" name="Content Placeholder 7" descr="C:\DOCUME~1\bbullock\LOCALS~1\Temp\VMwareDnD\caf12c95\boat_fire.jpg"/>
          <p:cNvPicPr>
            <a:picLocks noGrp="1" noChangeAspect="1" noChangeArrowheads="1"/>
          </p:cNvPicPr>
          <p:nvPr>
            <p:ph sz="half" idx="2"/>
          </p:nvPr>
        </p:nvPicPr>
        <p:blipFill>
          <a:blip r:embed="rId3"/>
          <a:srcRect/>
          <a:stretch>
            <a:fillRect/>
          </a:stretch>
        </p:blipFill>
        <p:spPr>
          <a:xfrm>
            <a:off x="1600200" y="2209800"/>
            <a:ext cx="6096000" cy="3817938"/>
          </a:xfrm>
          <a:noFill/>
        </p:spPr>
      </p:pic>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p:txBody>
          <a:bodyPr/>
          <a:lstStyle/>
          <a:p>
            <a:r>
              <a:rPr lang="en-US" dirty="0"/>
              <a:t>Backfire Flame Arrestors</a:t>
            </a:r>
          </a:p>
        </p:txBody>
      </p:sp>
      <p:sp>
        <p:nvSpPr>
          <p:cNvPr id="189443" name="Rectangle 3"/>
          <p:cNvSpPr>
            <a:spLocks noGrp="1" noChangeArrowheads="1"/>
          </p:cNvSpPr>
          <p:nvPr>
            <p:ph idx="1"/>
          </p:nvPr>
        </p:nvSpPr>
        <p:spPr/>
        <p:txBody>
          <a:bodyPr/>
          <a:lstStyle/>
          <a:p>
            <a:r>
              <a:rPr lang="en-US" dirty="0">
                <a:solidFill>
                  <a:srgbClr val="000000"/>
                </a:solidFill>
                <a:latin typeface="Arial" charset="0"/>
                <a:cs typeface="Arial" charset="0"/>
              </a:rPr>
              <a:t>Must be: </a:t>
            </a:r>
          </a:p>
          <a:p>
            <a:pPr lvl="1"/>
            <a:r>
              <a:rPr lang="en-US" dirty="0">
                <a:solidFill>
                  <a:srgbClr val="000000"/>
                </a:solidFill>
                <a:latin typeface="Arial" charset="0"/>
                <a:cs typeface="Arial" charset="0"/>
              </a:rPr>
              <a:t>On each carburetor.</a:t>
            </a:r>
          </a:p>
          <a:p>
            <a:pPr lvl="1"/>
            <a:r>
              <a:rPr lang="en-US" dirty="0">
                <a:solidFill>
                  <a:srgbClr val="000000"/>
                </a:solidFill>
                <a:latin typeface="Arial" charset="0"/>
                <a:cs typeface="Arial" charset="0"/>
              </a:rPr>
              <a:t>In good working condition.</a:t>
            </a:r>
          </a:p>
          <a:p>
            <a:pPr lvl="1"/>
            <a:r>
              <a:rPr lang="en-US" dirty="0">
                <a:solidFill>
                  <a:srgbClr val="000000"/>
                </a:solidFill>
                <a:latin typeface="Arial" charset="0"/>
                <a:cs typeface="Arial" charset="0"/>
              </a:rPr>
              <a:t>USCG–approved.</a:t>
            </a:r>
          </a:p>
          <a:p>
            <a:r>
              <a:rPr lang="en-US" dirty="0">
                <a:solidFill>
                  <a:srgbClr val="000000"/>
                </a:solidFill>
                <a:latin typeface="Arial" charset="0"/>
                <a:cs typeface="Arial" charset="0"/>
              </a:rPr>
              <a:t>Should be cleaned periodically and checked for damage.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944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944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944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944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ChangeArrowheads="1"/>
          </p:cNvSpPr>
          <p:nvPr>
            <p:ph type="title"/>
          </p:nvPr>
        </p:nvSpPr>
        <p:spPr/>
        <p:txBody>
          <a:bodyPr/>
          <a:lstStyle/>
          <a:p>
            <a:r>
              <a:rPr lang="en-US" dirty="0"/>
              <a:t>Ventilation Systems</a:t>
            </a:r>
          </a:p>
        </p:txBody>
      </p:sp>
      <p:sp>
        <p:nvSpPr>
          <p:cNvPr id="192516" name="Rectangle 3"/>
          <p:cNvSpPr>
            <a:spLocks noGrp="1" noChangeArrowheads="1"/>
          </p:cNvSpPr>
          <p:nvPr>
            <p:ph idx="1"/>
          </p:nvPr>
        </p:nvSpPr>
        <p:spPr>
          <a:xfrm>
            <a:off x="457200" y="1600200"/>
            <a:ext cx="8229600" cy="4724400"/>
          </a:xfrm>
        </p:spPr>
        <p:txBody>
          <a:bodyPr/>
          <a:lstStyle/>
          <a:p>
            <a:pPr>
              <a:spcBef>
                <a:spcPct val="100000"/>
              </a:spcBef>
              <a:defRPr/>
            </a:pPr>
            <a:r>
              <a:rPr lang="en-US" dirty="0"/>
              <a:t>Gasoline-powered vessels built to trap fumes must have a natural ventilation system.</a:t>
            </a:r>
          </a:p>
          <a:p>
            <a:pPr>
              <a:spcBef>
                <a:spcPct val="100000"/>
              </a:spcBef>
              <a:defRPr/>
            </a:pPr>
            <a:endParaRPr lang="en-US" dirty="0"/>
          </a:p>
          <a:p>
            <a:pPr>
              <a:spcBef>
                <a:spcPct val="100000"/>
              </a:spcBef>
              <a:defRPr/>
            </a:pPr>
            <a:endParaRPr lang="en-US" dirty="0"/>
          </a:p>
          <a:p>
            <a:pPr>
              <a:spcBef>
                <a:spcPct val="100000"/>
              </a:spcBef>
              <a:defRPr/>
            </a:pPr>
            <a:r>
              <a:rPr lang="en-US" kern="0" dirty="0">
                <a:solidFill>
                  <a:srgbClr val="000000"/>
                </a:solidFill>
                <a:latin typeface="Arial"/>
              </a:rPr>
              <a:t>If your vessel has a power ventilation system, let it run for at least four minutes before starting the engine. </a:t>
            </a:r>
          </a:p>
        </p:txBody>
      </p:sp>
      <p:pic>
        <p:nvPicPr>
          <p:cNvPr id="181252" name="Picture 7" descr="C:\DOCUME~1\bbullock\LOCALS~1\Temp\VMwareDnD\caf12cb4\ventilation_system.jpg"/>
          <p:cNvPicPr>
            <a:picLocks noChangeAspect="1" noChangeArrowheads="1"/>
          </p:cNvPicPr>
          <p:nvPr/>
        </p:nvPicPr>
        <p:blipFill>
          <a:blip r:embed="rId3"/>
          <a:srcRect/>
          <a:stretch>
            <a:fillRect/>
          </a:stretch>
        </p:blipFill>
        <p:spPr bwMode="auto">
          <a:xfrm>
            <a:off x="2136775" y="2438400"/>
            <a:ext cx="4949825" cy="18367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251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p:txBody>
          <a:bodyPr/>
          <a:lstStyle/>
          <a:p>
            <a:r>
              <a:rPr lang="en-US" dirty="0"/>
              <a:t>Mufflers and Noise Level Limits</a:t>
            </a:r>
            <a:endParaRPr lang="en-US" sz="2400" dirty="0"/>
          </a:p>
        </p:txBody>
      </p:sp>
      <p:sp>
        <p:nvSpPr>
          <p:cNvPr id="182275" name="Text Placeholder 3"/>
          <p:cNvSpPr>
            <a:spLocks noGrp="1"/>
          </p:cNvSpPr>
          <p:nvPr>
            <p:ph type="body" idx="1"/>
          </p:nvPr>
        </p:nvSpPr>
        <p:spPr/>
        <p:txBody>
          <a:bodyPr/>
          <a:lstStyle/>
          <a:p>
            <a:r>
              <a:rPr lang="en-US" dirty="0">
                <a:latin typeface="Arial" charset="0"/>
                <a:cs typeface="Arial" charset="0"/>
              </a:rPr>
              <a:t>In your state:</a:t>
            </a:r>
          </a:p>
        </p:txBody>
      </p:sp>
      <p:sp>
        <p:nvSpPr>
          <p:cNvPr id="191492" name="Rectangle 3"/>
          <p:cNvSpPr>
            <a:spLocks noGrp="1" noChangeArrowheads="1"/>
          </p:cNvSpPr>
          <p:nvPr>
            <p:ph sz="half" idx="2"/>
          </p:nvPr>
        </p:nvSpPr>
        <p:spPr/>
        <p:txBody>
          <a:bodyPr/>
          <a:lstStyle/>
          <a:p>
            <a:r>
              <a:rPr lang="en-US" dirty="0">
                <a:latin typeface="Arial" charset="0"/>
                <a:cs typeface="Arial" charset="0"/>
              </a:rPr>
              <a:t>What type of muffling system is required?</a:t>
            </a:r>
          </a:p>
          <a:p>
            <a:r>
              <a:rPr lang="en-US" dirty="0">
                <a:latin typeface="Arial" charset="0"/>
                <a:cs typeface="Arial" charset="0"/>
              </a:rPr>
              <a:t>What are the noise level limits?</a:t>
            </a:r>
          </a:p>
          <a:p>
            <a:r>
              <a:rPr lang="en-US" dirty="0">
                <a:latin typeface="Arial" charset="0"/>
                <a:cs typeface="Arial" charset="0"/>
              </a:rPr>
              <a:t>What modifications are prohibited?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149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149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149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p:txBody>
          <a:bodyPr/>
          <a:lstStyle/>
          <a:p>
            <a:r>
              <a:rPr lang="en-US" dirty="0"/>
              <a:t>Navigation Lights</a:t>
            </a:r>
          </a:p>
        </p:txBody>
      </p:sp>
      <p:sp>
        <p:nvSpPr>
          <p:cNvPr id="193539" name="Rectangle 3"/>
          <p:cNvSpPr>
            <a:spLocks noGrp="1" noChangeArrowheads="1"/>
          </p:cNvSpPr>
          <p:nvPr>
            <p:ph idx="1"/>
          </p:nvPr>
        </p:nvSpPr>
        <p:spPr/>
        <p:txBody>
          <a:bodyPr/>
          <a:lstStyle/>
          <a:p>
            <a:pPr marL="346075" indent="-346075">
              <a:tabLst>
                <a:tab pos="342900" algn="l"/>
              </a:tabLst>
            </a:pPr>
            <a:r>
              <a:rPr lang="en-US" dirty="0">
                <a:latin typeface="Arial" charset="0"/>
                <a:cs typeface="Arial" charset="0"/>
              </a:rPr>
              <a:t>Vessel must be equipped with proper navigation lights.</a:t>
            </a:r>
          </a:p>
          <a:p>
            <a:pPr marL="346075" indent="-346075">
              <a:tabLst>
                <a:tab pos="342900" algn="l"/>
              </a:tabLst>
            </a:pPr>
            <a:r>
              <a:rPr lang="en-US" dirty="0">
                <a:latin typeface="Arial" charset="0"/>
                <a:cs typeface="Arial" charset="0"/>
              </a:rPr>
              <a:t>Lights must be used:</a:t>
            </a:r>
          </a:p>
          <a:p>
            <a:pPr marL="858838" lvl="1" indent="-404813">
              <a:tabLst>
                <a:tab pos="342900" algn="l"/>
              </a:tabLst>
            </a:pPr>
            <a:r>
              <a:rPr lang="en-US" dirty="0">
                <a:latin typeface="Arial" charset="0"/>
                <a:cs typeface="Arial" charset="0"/>
              </a:rPr>
              <a:t>Between sunset and sunrise</a:t>
            </a:r>
          </a:p>
          <a:p>
            <a:pPr marL="858838" lvl="1" indent="-404813">
              <a:tabLst>
                <a:tab pos="342900" algn="l"/>
              </a:tabLst>
            </a:pPr>
            <a:r>
              <a:rPr lang="en-US" dirty="0">
                <a:latin typeface="Arial" charset="0"/>
                <a:cs typeface="Arial" charset="0"/>
              </a:rPr>
              <a:t>When visibility is limited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353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353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353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itle 1"/>
          <p:cNvSpPr>
            <a:spLocks noGrp="1"/>
          </p:cNvSpPr>
          <p:nvPr>
            <p:ph type="title"/>
          </p:nvPr>
        </p:nvSpPr>
        <p:spPr/>
        <p:txBody>
          <a:bodyPr/>
          <a:lstStyle/>
          <a:p>
            <a:r>
              <a:rPr lang="en-US" dirty="0"/>
              <a:t>Navigation Lights</a:t>
            </a:r>
          </a:p>
        </p:txBody>
      </p:sp>
      <p:sp>
        <p:nvSpPr>
          <p:cNvPr id="184323" name="Text Placeholder 2"/>
          <p:cNvSpPr>
            <a:spLocks noGrp="1"/>
          </p:cNvSpPr>
          <p:nvPr>
            <p:ph type="body" idx="1"/>
          </p:nvPr>
        </p:nvSpPr>
        <p:spPr/>
        <p:txBody>
          <a:bodyPr/>
          <a:lstStyle/>
          <a:p>
            <a:r>
              <a:rPr lang="en-US" dirty="0">
                <a:latin typeface="Arial" charset="0"/>
                <a:cs typeface="Arial" charset="0"/>
              </a:rPr>
              <a:t>Power-Driven Vessels Less Than 39.4 Feet</a:t>
            </a:r>
          </a:p>
          <a:p>
            <a:endParaRPr lang="en-US" dirty="0">
              <a:latin typeface="Arial" charset="0"/>
              <a:cs typeface="Arial" charset="0"/>
            </a:endParaRPr>
          </a:p>
        </p:txBody>
      </p:sp>
      <p:pic>
        <p:nvPicPr>
          <p:cNvPr id="184324" name="Picture 2" descr="C:\DOCUME~1\bbullock\LOCALS~1\Temp\VMwareDnD\03083681\navigation_lights_power_driven_39ft.jpg"/>
          <p:cNvPicPr>
            <a:picLocks noChangeAspect="1" noChangeArrowheads="1"/>
          </p:cNvPicPr>
          <p:nvPr/>
        </p:nvPicPr>
        <p:blipFill>
          <a:blip r:embed="rId3"/>
          <a:srcRect/>
          <a:stretch>
            <a:fillRect/>
          </a:stretch>
        </p:blipFill>
        <p:spPr bwMode="auto">
          <a:xfrm>
            <a:off x="1790700" y="2230438"/>
            <a:ext cx="6053138" cy="3605212"/>
          </a:xfrm>
          <a:prstGeom prst="rect">
            <a:avLst/>
          </a:prstGeom>
          <a:noFill/>
          <a:ln w="9525">
            <a:noFill/>
            <a:miter lim="800000"/>
            <a:headEnd/>
            <a:tailEnd/>
          </a:ln>
        </p:spPr>
      </p:pic>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ChangeArrowheads="1"/>
          </p:cNvSpPr>
          <p:nvPr>
            <p:ph type="title"/>
          </p:nvPr>
        </p:nvSpPr>
        <p:spPr/>
        <p:txBody>
          <a:bodyPr/>
          <a:lstStyle/>
          <a:p>
            <a:r>
              <a:rPr lang="en-US" dirty="0"/>
              <a:t>Navigation Lights</a:t>
            </a:r>
          </a:p>
        </p:txBody>
      </p:sp>
      <p:sp>
        <p:nvSpPr>
          <p:cNvPr id="185347" name="Text Placeholder 9"/>
          <p:cNvSpPr>
            <a:spLocks noGrp="1"/>
          </p:cNvSpPr>
          <p:nvPr>
            <p:ph type="body" idx="1"/>
          </p:nvPr>
        </p:nvSpPr>
        <p:spPr/>
        <p:txBody>
          <a:bodyPr/>
          <a:lstStyle/>
          <a:p>
            <a:r>
              <a:rPr lang="en-US" dirty="0">
                <a:latin typeface="Arial" charset="0"/>
                <a:cs typeface="Arial" charset="0"/>
              </a:rPr>
              <a:t>Power-Driven Vessels Less Than 65.6 Feet</a:t>
            </a:r>
          </a:p>
        </p:txBody>
      </p:sp>
      <p:pic>
        <p:nvPicPr>
          <p:cNvPr id="185348" name="Picture 5" descr="C:\DOCUME~1\bbullock\LOCALS~1\Temp\VMwareDnD\c35f68fb\navigation_lights_power_driven.jpg"/>
          <p:cNvPicPr>
            <a:picLocks noChangeAspect="1" noChangeArrowheads="1"/>
          </p:cNvPicPr>
          <p:nvPr/>
        </p:nvPicPr>
        <p:blipFill>
          <a:blip r:embed="rId3"/>
          <a:srcRect/>
          <a:stretch>
            <a:fillRect/>
          </a:stretch>
        </p:blipFill>
        <p:spPr bwMode="auto">
          <a:xfrm>
            <a:off x="569913" y="2686050"/>
            <a:ext cx="7953375" cy="2876550"/>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4"/>
          <p:cNvSpPr>
            <a:spLocks noGrp="1"/>
          </p:cNvSpPr>
          <p:nvPr>
            <p:ph type="title"/>
          </p:nvPr>
        </p:nvSpPr>
        <p:spPr/>
        <p:txBody>
          <a:bodyPr/>
          <a:lstStyle/>
          <a:p>
            <a:r>
              <a:rPr lang="en-US" dirty="0"/>
              <a:t>Types of Engines and Drives</a:t>
            </a:r>
          </a:p>
        </p:txBody>
      </p:sp>
      <p:sp>
        <p:nvSpPr>
          <p:cNvPr id="62467" name="Text Placeholder 4"/>
          <p:cNvSpPr>
            <a:spLocks noGrp="1"/>
          </p:cNvSpPr>
          <p:nvPr>
            <p:ph type="body" idx="1"/>
          </p:nvPr>
        </p:nvSpPr>
        <p:spPr/>
        <p:txBody>
          <a:bodyPr/>
          <a:lstStyle/>
          <a:p>
            <a:r>
              <a:rPr lang="en-US" dirty="0">
                <a:latin typeface="Arial" charset="0"/>
                <a:cs typeface="Arial" charset="0"/>
              </a:rPr>
              <a:t>Inboards</a:t>
            </a:r>
          </a:p>
        </p:txBody>
      </p:sp>
      <p:pic>
        <p:nvPicPr>
          <p:cNvPr id="62468" name="Content Placeholder 6" descr="engine_types_inboard.jpg"/>
          <p:cNvPicPr>
            <a:picLocks noChangeAspect="1"/>
          </p:cNvPicPr>
          <p:nvPr/>
        </p:nvPicPr>
        <p:blipFill>
          <a:blip r:embed="rId3"/>
          <a:srcRect/>
          <a:stretch>
            <a:fillRect/>
          </a:stretch>
        </p:blipFill>
        <p:spPr bwMode="auto">
          <a:xfrm>
            <a:off x="1751013" y="2057400"/>
            <a:ext cx="6961187" cy="3971925"/>
          </a:xfrm>
          <a:prstGeom prst="rect">
            <a:avLst/>
          </a:prstGeom>
          <a:noFill/>
          <a:ln w="9525">
            <a:noFill/>
            <a:miter lim="800000"/>
            <a:headEnd/>
            <a:tailEnd/>
          </a:ln>
        </p:spPr>
      </p:pic>
    </p:spTree>
    <p:extLst>
      <p:ext uri="{BB962C8B-B14F-4D97-AF65-F5344CB8AC3E}">
        <p14:creationId xmlns:p14="http://schemas.microsoft.com/office/powerpoint/2010/main" val="413899800"/>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ChangeArrowheads="1"/>
          </p:cNvSpPr>
          <p:nvPr>
            <p:ph type="title"/>
          </p:nvPr>
        </p:nvSpPr>
        <p:spPr/>
        <p:txBody>
          <a:bodyPr/>
          <a:lstStyle/>
          <a:p>
            <a:r>
              <a:rPr lang="en-US" dirty="0"/>
              <a:t>Navigation Lights</a:t>
            </a:r>
            <a:endParaRPr lang="en-US" sz="2400" dirty="0">
              <a:cs typeface="Arial" charset="0"/>
            </a:endParaRPr>
          </a:p>
        </p:txBody>
      </p:sp>
      <p:sp>
        <p:nvSpPr>
          <p:cNvPr id="186371" name="Text Placeholder 5"/>
          <p:cNvSpPr>
            <a:spLocks noGrp="1"/>
          </p:cNvSpPr>
          <p:nvPr>
            <p:ph type="body" idx="1"/>
          </p:nvPr>
        </p:nvSpPr>
        <p:spPr/>
        <p:txBody>
          <a:bodyPr/>
          <a:lstStyle/>
          <a:p>
            <a:r>
              <a:rPr lang="en-US" dirty="0">
                <a:latin typeface="Arial" charset="0"/>
                <a:cs typeface="Arial" charset="0"/>
              </a:rPr>
              <a:t>Unpowered Vessels Less Than 65.6 Feet</a:t>
            </a:r>
          </a:p>
        </p:txBody>
      </p:sp>
      <p:pic>
        <p:nvPicPr>
          <p:cNvPr id="186372" name="Picture 2" descr="X:\Boating_Graphics\Export_PPT\Generic_drawings\navigation_lights_sailboats.jpg"/>
          <p:cNvPicPr>
            <a:picLocks noChangeAspect="1" noChangeArrowheads="1"/>
          </p:cNvPicPr>
          <p:nvPr/>
        </p:nvPicPr>
        <p:blipFill>
          <a:blip r:embed="rId3"/>
          <a:srcRect/>
          <a:stretch>
            <a:fillRect/>
          </a:stretch>
        </p:blipFill>
        <p:spPr bwMode="auto">
          <a:xfrm>
            <a:off x="996950" y="2289175"/>
            <a:ext cx="7142163" cy="3613150"/>
          </a:xfrm>
          <a:prstGeom prst="rect">
            <a:avLst/>
          </a:prstGeom>
          <a:noFill/>
          <a:ln w="9525">
            <a:noFill/>
            <a:miter lim="800000"/>
            <a:headEnd/>
            <a:tailEnd/>
          </a:ln>
        </p:spPr>
      </p:pic>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ChangeArrowheads="1"/>
          </p:cNvSpPr>
          <p:nvPr>
            <p:ph type="title"/>
          </p:nvPr>
        </p:nvSpPr>
        <p:spPr/>
        <p:txBody>
          <a:bodyPr/>
          <a:lstStyle/>
          <a:p>
            <a:r>
              <a:rPr lang="en-US" dirty="0"/>
              <a:t>Navigation Lights</a:t>
            </a:r>
            <a:endParaRPr lang="en-US" sz="2400" dirty="0">
              <a:cs typeface="Arial" charset="0"/>
            </a:endParaRPr>
          </a:p>
        </p:txBody>
      </p:sp>
      <p:sp>
        <p:nvSpPr>
          <p:cNvPr id="187395" name="Text Placeholder 5"/>
          <p:cNvSpPr>
            <a:spLocks noGrp="1"/>
          </p:cNvSpPr>
          <p:nvPr>
            <p:ph type="body" idx="1"/>
          </p:nvPr>
        </p:nvSpPr>
        <p:spPr>
          <a:xfrm>
            <a:off x="457200" y="1371600"/>
            <a:ext cx="8229600" cy="639763"/>
          </a:xfrm>
        </p:spPr>
        <p:txBody>
          <a:bodyPr/>
          <a:lstStyle/>
          <a:p>
            <a:r>
              <a:rPr lang="en-US" dirty="0">
                <a:latin typeface="Arial" charset="0"/>
                <a:cs typeface="Arial" charset="0"/>
              </a:rPr>
              <a:t>Unpowered Vessels Less Than 23 Feet</a:t>
            </a:r>
          </a:p>
        </p:txBody>
      </p:sp>
      <p:pic>
        <p:nvPicPr>
          <p:cNvPr id="187396"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129258" y="2003425"/>
            <a:ext cx="5098209" cy="4068763"/>
          </a:xfrm>
          <a:prstGeom prst="rect">
            <a:avLst/>
          </a:prstGeom>
          <a:noFill/>
          <a:ln w="9525">
            <a:noFill/>
            <a:miter lim="800000"/>
            <a:headEnd/>
            <a:tailEnd/>
          </a:ln>
        </p:spPr>
      </p:pic>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p:txBody>
          <a:bodyPr/>
          <a:lstStyle/>
          <a:p>
            <a:r>
              <a:rPr lang="en-US" dirty="0"/>
              <a:t>Navigation Lights</a:t>
            </a:r>
            <a:endParaRPr lang="en-US" sz="2400" dirty="0">
              <a:cs typeface="Arial" charset="0"/>
            </a:endParaRPr>
          </a:p>
        </p:txBody>
      </p:sp>
      <p:sp>
        <p:nvSpPr>
          <p:cNvPr id="188419" name="Text Placeholder 5"/>
          <p:cNvSpPr>
            <a:spLocks noGrp="1"/>
          </p:cNvSpPr>
          <p:nvPr>
            <p:ph type="body" idx="1"/>
          </p:nvPr>
        </p:nvSpPr>
        <p:spPr>
          <a:xfrm>
            <a:off x="457200" y="1295400"/>
            <a:ext cx="8229600" cy="639763"/>
          </a:xfrm>
        </p:spPr>
        <p:txBody>
          <a:bodyPr/>
          <a:lstStyle/>
          <a:p>
            <a:r>
              <a:rPr lang="en-US" dirty="0">
                <a:latin typeface="Arial" charset="0"/>
                <a:cs typeface="Arial" charset="0"/>
              </a:rPr>
              <a:t>All Vessels When Not Underway</a:t>
            </a:r>
          </a:p>
        </p:txBody>
      </p:sp>
      <p:pic>
        <p:nvPicPr>
          <p:cNvPr id="188420" name="Picture 5" descr="C:\DOCUME~1\bbullock\LOCALS~1\Temp\VMwareDnD\13800779\navigation_lights_anchored.jpg"/>
          <p:cNvPicPr>
            <a:picLocks noChangeAspect="1" noChangeArrowheads="1"/>
          </p:cNvPicPr>
          <p:nvPr/>
        </p:nvPicPr>
        <p:blipFill>
          <a:blip r:embed="rId3"/>
          <a:srcRect/>
          <a:stretch>
            <a:fillRect/>
          </a:stretch>
        </p:blipFill>
        <p:spPr bwMode="auto">
          <a:xfrm>
            <a:off x="1936750" y="1944688"/>
            <a:ext cx="5727700" cy="4090987"/>
          </a:xfrm>
          <a:prstGeom prst="rect">
            <a:avLst/>
          </a:prstGeom>
          <a:noFill/>
          <a:ln w="9525">
            <a:noFill/>
            <a:miter lim="800000"/>
            <a:headEnd/>
            <a:tailEnd/>
          </a:ln>
        </p:spPr>
      </p:pic>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Title 3"/>
          <p:cNvSpPr>
            <a:spLocks noGrp="1"/>
          </p:cNvSpPr>
          <p:nvPr>
            <p:ph type="title"/>
          </p:nvPr>
        </p:nvSpPr>
        <p:spPr/>
        <p:txBody>
          <a:bodyPr/>
          <a:lstStyle/>
          <a:p>
            <a:r>
              <a:rPr lang="en-US" dirty="0"/>
              <a:t>Visual Distress Signals</a:t>
            </a:r>
          </a:p>
        </p:txBody>
      </p:sp>
      <p:sp>
        <p:nvSpPr>
          <p:cNvPr id="189443" name="Content Placeholder 4"/>
          <p:cNvSpPr>
            <a:spLocks noGrp="1"/>
          </p:cNvSpPr>
          <p:nvPr>
            <p:ph idx="1"/>
          </p:nvPr>
        </p:nvSpPr>
        <p:spPr>
          <a:xfrm>
            <a:off x="457200" y="1600200"/>
            <a:ext cx="7848600" cy="4525963"/>
          </a:xfrm>
        </p:spPr>
        <p:txBody>
          <a:bodyPr/>
          <a:lstStyle/>
          <a:p>
            <a:pPr>
              <a:spcBef>
                <a:spcPts val="1800"/>
              </a:spcBef>
            </a:pPr>
            <a:r>
              <a:rPr lang="en-US" dirty="0">
                <a:latin typeface="Arial" charset="0"/>
                <a:cs typeface="Arial" charset="0"/>
              </a:rPr>
              <a:t>Visual distress signals (VDSs) are classified as:</a:t>
            </a:r>
          </a:p>
          <a:p>
            <a:pPr lvl="1"/>
            <a:r>
              <a:rPr lang="en-US" dirty="0">
                <a:latin typeface="Arial" charset="0"/>
                <a:cs typeface="Arial" charset="0"/>
              </a:rPr>
              <a:t>Day signals</a:t>
            </a:r>
          </a:p>
          <a:p>
            <a:pPr lvl="1"/>
            <a:r>
              <a:rPr lang="en-US" dirty="0">
                <a:latin typeface="Arial" charset="0"/>
                <a:cs typeface="Arial" charset="0"/>
              </a:rPr>
              <a:t>Night signals</a:t>
            </a:r>
          </a:p>
          <a:p>
            <a:pPr lvl="1"/>
            <a:r>
              <a:rPr lang="en-US" dirty="0">
                <a:latin typeface="Arial" charset="0"/>
                <a:cs typeface="Arial" charset="0"/>
              </a:rPr>
              <a:t>Both day and night signals</a:t>
            </a:r>
          </a:p>
          <a:p>
            <a:pPr>
              <a:spcBef>
                <a:spcPts val="1800"/>
              </a:spcBef>
            </a:pPr>
            <a:r>
              <a:rPr lang="en-US" dirty="0">
                <a:solidFill>
                  <a:srgbClr val="000000"/>
                </a:solidFill>
                <a:latin typeface="Arial" charset="0"/>
                <a:cs typeface="Arial" charset="0"/>
              </a:rPr>
              <a:t>VDSs are either:</a:t>
            </a:r>
          </a:p>
          <a:p>
            <a:pPr lvl="1"/>
            <a:r>
              <a:rPr lang="en-US" dirty="0">
                <a:solidFill>
                  <a:srgbClr val="000000"/>
                </a:solidFill>
                <a:latin typeface="Arial" charset="0"/>
                <a:cs typeface="Arial" charset="0"/>
              </a:rPr>
              <a:t>Pyrotechnic</a:t>
            </a:r>
          </a:p>
          <a:p>
            <a:pPr lvl="1"/>
            <a:r>
              <a:rPr lang="en-US" dirty="0">
                <a:solidFill>
                  <a:srgbClr val="000000"/>
                </a:solidFill>
                <a:latin typeface="Arial" charset="0"/>
                <a:cs typeface="Arial" charset="0"/>
              </a:rPr>
              <a:t>Non-pyrotechnic</a:t>
            </a:r>
          </a:p>
          <a:p>
            <a:pPr lvl="1"/>
            <a:endParaRPr lang="en-US" dirty="0">
              <a:latin typeface="Arial" charset="0"/>
              <a:cs typeface="Arial" charset="0"/>
            </a:endParaRP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p:txBody>
          <a:bodyPr/>
          <a:lstStyle/>
          <a:p>
            <a:r>
              <a:rPr lang="en-US" dirty="0"/>
              <a:t>Visual Distress Signals</a:t>
            </a:r>
            <a:endParaRPr lang="en-US" sz="2400" dirty="0">
              <a:cs typeface="Arial" charset="0"/>
            </a:endParaRPr>
          </a:p>
        </p:txBody>
      </p:sp>
      <p:sp>
        <p:nvSpPr>
          <p:cNvPr id="199683" name="Content Placeholder 4"/>
          <p:cNvSpPr>
            <a:spLocks noGrp="1"/>
          </p:cNvSpPr>
          <p:nvPr>
            <p:ph sz="half" idx="1"/>
          </p:nvPr>
        </p:nvSpPr>
        <p:spPr>
          <a:xfrm>
            <a:off x="457200" y="1600200"/>
            <a:ext cx="4419600" cy="4953000"/>
          </a:xfrm>
        </p:spPr>
        <p:txBody>
          <a:bodyPr/>
          <a:lstStyle/>
          <a:p>
            <a:r>
              <a:rPr lang="en-US" dirty="0">
                <a:latin typeface="Arial" charset="0"/>
                <a:cs typeface="Arial" charset="0"/>
              </a:rPr>
              <a:t>Vessels on federally controlled waters must carry USCG–approved VDSs.</a:t>
            </a:r>
          </a:p>
          <a:p>
            <a:pPr lvl="1"/>
            <a:r>
              <a:rPr lang="en-US" dirty="0">
                <a:latin typeface="Arial" charset="0"/>
                <a:cs typeface="Arial" charset="0"/>
              </a:rPr>
              <a:t>All vessels must carry night signals when operating at night.</a:t>
            </a:r>
          </a:p>
          <a:p>
            <a:pPr lvl="1"/>
            <a:r>
              <a:rPr lang="en-US" dirty="0">
                <a:latin typeface="Arial" charset="0"/>
                <a:cs typeface="Arial" charset="0"/>
              </a:rPr>
              <a:t>Most vessels must carry day signals also.</a:t>
            </a:r>
          </a:p>
          <a:p>
            <a:endParaRPr lang="en-US" dirty="0">
              <a:latin typeface="Arial" charset="0"/>
              <a:cs typeface="Arial" charset="0"/>
            </a:endParaRPr>
          </a:p>
        </p:txBody>
      </p:sp>
      <p:pic>
        <p:nvPicPr>
          <p:cNvPr id="190468" name="Content Placeholder 5" descr="C:\DOCUME~1\bbullock\LOCALS~1\Temp\VMwareDnD\870db17e\distress_signals_set.jpg"/>
          <p:cNvPicPr>
            <a:picLocks noGrp="1" noChangeAspect="1" noChangeArrowheads="1"/>
          </p:cNvPicPr>
          <p:nvPr>
            <p:ph sz="half" idx="2"/>
          </p:nvPr>
        </p:nvPicPr>
        <p:blipFill>
          <a:blip r:embed="rId3"/>
          <a:srcRect/>
          <a:stretch>
            <a:fillRect/>
          </a:stretch>
        </p:blipFill>
        <p:spPr>
          <a:xfrm>
            <a:off x="5180013" y="1600200"/>
            <a:ext cx="2974975" cy="4525963"/>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968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968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90" name="Picture 23" descr="distress_signals_red_meteor.jpg"/>
          <p:cNvPicPr>
            <a:picLocks noChangeAspect="1"/>
          </p:cNvPicPr>
          <p:nvPr/>
        </p:nvPicPr>
        <p:blipFill>
          <a:blip r:embed="rId3"/>
          <a:srcRect/>
          <a:stretch>
            <a:fillRect/>
          </a:stretch>
        </p:blipFill>
        <p:spPr bwMode="auto">
          <a:xfrm>
            <a:off x="3352800" y="1458913"/>
            <a:ext cx="2286000" cy="2286000"/>
          </a:xfrm>
          <a:prstGeom prst="rect">
            <a:avLst/>
          </a:prstGeom>
          <a:noFill/>
          <a:ln w="9525">
            <a:noFill/>
            <a:miter lim="800000"/>
            <a:headEnd/>
            <a:tailEnd/>
          </a:ln>
        </p:spPr>
      </p:pic>
      <p:pic>
        <p:nvPicPr>
          <p:cNvPr id="191491" name="Picture 15" descr="distress_signals_orange_smoke.jpg"/>
          <p:cNvPicPr>
            <a:picLocks noChangeAspect="1"/>
          </p:cNvPicPr>
          <p:nvPr/>
        </p:nvPicPr>
        <p:blipFill>
          <a:blip r:embed="rId4"/>
          <a:srcRect/>
          <a:stretch>
            <a:fillRect/>
          </a:stretch>
        </p:blipFill>
        <p:spPr bwMode="auto">
          <a:xfrm>
            <a:off x="1295400" y="1382713"/>
            <a:ext cx="2286000" cy="2286000"/>
          </a:xfrm>
          <a:prstGeom prst="rect">
            <a:avLst/>
          </a:prstGeom>
          <a:noFill/>
          <a:ln w="9525">
            <a:noFill/>
            <a:miter lim="800000"/>
            <a:headEnd/>
            <a:tailEnd/>
          </a:ln>
        </p:spPr>
      </p:pic>
      <p:pic>
        <p:nvPicPr>
          <p:cNvPr id="191492" name="Picture 16" descr="distress_signals_red_flare.jpg"/>
          <p:cNvPicPr>
            <a:picLocks noChangeAspect="1"/>
          </p:cNvPicPr>
          <p:nvPr/>
        </p:nvPicPr>
        <p:blipFill>
          <a:blip r:embed="rId5"/>
          <a:srcRect/>
          <a:stretch>
            <a:fillRect/>
          </a:stretch>
        </p:blipFill>
        <p:spPr bwMode="auto">
          <a:xfrm>
            <a:off x="5334000" y="1382713"/>
            <a:ext cx="2286000" cy="2286000"/>
          </a:xfrm>
          <a:prstGeom prst="rect">
            <a:avLst/>
          </a:prstGeom>
          <a:noFill/>
          <a:ln w="9525">
            <a:noFill/>
            <a:miter lim="800000"/>
            <a:headEnd/>
            <a:tailEnd/>
          </a:ln>
        </p:spPr>
      </p:pic>
      <p:pic>
        <p:nvPicPr>
          <p:cNvPr id="191493" name="Picture 13" descr="distress_signals_electric_light.jpg"/>
          <p:cNvPicPr>
            <a:picLocks noChangeAspect="1"/>
          </p:cNvPicPr>
          <p:nvPr/>
        </p:nvPicPr>
        <p:blipFill>
          <a:blip r:embed="rId6"/>
          <a:srcRect/>
          <a:stretch>
            <a:fillRect/>
          </a:stretch>
        </p:blipFill>
        <p:spPr bwMode="auto">
          <a:xfrm>
            <a:off x="1524000" y="3840163"/>
            <a:ext cx="2286000" cy="2286000"/>
          </a:xfrm>
          <a:prstGeom prst="rect">
            <a:avLst/>
          </a:prstGeom>
          <a:noFill/>
          <a:ln w="9525">
            <a:noFill/>
            <a:miter lim="800000"/>
            <a:headEnd/>
            <a:tailEnd/>
          </a:ln>
        </p:spPr>
      </p:pic>
      <p:pic>
        <p:nvPicPr>
          <p:cNvPr id="191494" name="Picture 14" descr="distress_signals_orange_flag.jpg"/>
          <p:cNvPicPr>
            <a:picLocks noChangeAspect="1"/>
          </p:cNvPicPr>
          <p:nvPr/>
        </p:nvPicPr>
        <p:blipFill>
          <a:blip r:embed="rId7"/>
          <a:srcRect/>
          <a:stretch>
            <a:fillRect/>
          </a:stretch>
        </p:blipFill>
        <p:spPr bwMode="auto">
          <a:xfrm>
            <a:off x="3352800" y="3916363"/>
            <a:ext cx="2286000" cy="2286000"/>
          </a:xfrm>
          <a:prstGeom prst="rect">
            <a:avLst/>
          </a:prstGeom>
          <a:noFill/>
          <a:ln w="9525">
            <a:noFill/>
            <a:miter lim="800000"/>
            <a:headEnd/>
            <a:tailEnd/>
          </a:ln>
        </p:spPr>
      </p:pic>
      <p:sp>
        <p:nvSpPr>
          <p:cNvPr id="191495" name="Title 3"/>
          <p:cNvSpPr>
            <a:spLocks noGrp="1"/>
          </p:cNvSpPr>
          <p:nvPr>
            <p:ph type="title"/>
          </p:nvPr>
        </p:nvSpPr>
        <p:spPr/>
        <p:txBody>
          <a:bodyPr/>
          <a:lstStyle/>
          <a:p>
            <a:r>
              <a:rPr lang="en-US" dirty="0"/>
              <a:t>Visual Distress Signals</a:t>
            </a:r>
          </a:p>
        </p:txBody>
      </p:sp>
      <p:sp>
        <p:nvSpPr>
          <p:cNvPr id="191496" name="Text Placeholder 4"/>
          <p:cNvSpPr txBox="1">
            <a:spLocks/>
          </p:cNvSpPr>
          <p:nvPr/>
        </p:nvSpPr>
        <p:spPr bwMode="auto">
          <a:xfrm>
            <a:off x="481717" y="3816158"/>
            <a:ext cx="8229600" cy="639763"/>
          </a:xfrm>
          <a:prstGeom prst="rect">
            <a:avLst/>
          </a:prstGeom>
          <a:noFill/>
          <a:ln w="9525">
            <a:noFill/>
            <a:miter lim="800000"/>
            <a:headEnd/>
            <a:tailEnd/>
          </a:ln>
        </p:spPr>
        <p:txBody>
          <a:bodyPr anchor="ctr"/>
          <a:lstStyle/>
          <a:p>
            <a:pPr eaLnBrk="0" hangingPunct="0">
              <a:spcBef>
                <a:spcPct val="20000"/>
              </a:spcBef>
              <a:buClr>
                <a:srgbClr val="0070C0"/>
              </a:buClr>
              <a:buSzPct val="100000"/>
              <a:buFont typeface="Wingdings" pitchFamily="2" charset="2"/>
              <a:buNone/>
            </a:pPr>
            <a:r>
              <a:rPr lang="en-US" sz="2500" b="1" dirty="0">
                <a:solidFill>
                  <a:srgbClr val="0070C0"/>
                </a:solidFill>
                <a:cs typeface="Arial" charset="0"/>
              </a:rPr>
              <a:t>Non-Pyrotechnic VDSs</a:t>
            </a:r>
          </a:p>
        </p:txBody>
      </p:sp>
      <p:sp>
        <p:nvSpPr>
          <p:cNvPr id="191497" name="Text Placeholder 4"/>
          <p:cNvSpPr>
            <a:spLocks noGrp="1"/>
          </p:cNvSpPr>
          <p:nvPr>
            <p:ph type="body" idx="1"/>
          </p:nvPr>
        </p:nvSpPr>
        <p:spPr>
          <a:xfrm>
            <a:off x="457200" y="1143000"/>
            <a:ext cx="8229600" cy="639763"/>
          </a:xfrm>
        </p:spPr>
        <p:txBody>
          <a:bodyPr/>
          <a:lstStyle/>
          <a:p>
            <a:r>
              <a:rPr lang="en-US" dirty="0">
                <a:latin typeface="Arial" charset="0"/>
                <a:cs typeface="Arial" charset="0"/>
              </a:rPr>
              <a:t>Pyrotechnic VDSs</a:t>
            </a:r>
          </a:p>
        </p:txBody>
      </p:sp>
      <p:sp>
        <p:nvSpPr>
          <p:cNvPr id="191498" name="Text Box 8"/>
          <p:cNvSpPr txBox="1">
            <a:spLocks noChangeArrowheads="1"/>
          </p:cNvSpPr>
          <p:nvPr/>
        </p:nvSpPr>
        <p:spPr bwMode="auto">
          <a:xfrm>
            <a:off x="1676400" y="3363913"/>
            <a:ext cx="1600200" cy="323850"/>
          </a:xfrm>
          <a:prstGeom prst="rect">
            <a:avLst/>
          </a:prstGeom>
          <a:noFill/>
          <a:ln w="9525" algn="ctr">
            <a:noFill/>
            <a:miter lim="800000"/>
            <a:headEnd/>
            <a:tailEnd/>
          </a:ln>
        </p:spPr>
        <p:txBody>
          <a:bodyPr>
            <a:spAutoFit/>
          </a:bodyPr>
          <a:lstStyle/>
          <a:p>
            <a:pPr marL="285750" indent="-285750" algn="ctr">
              <a:spcBef>
                <a:spcPct val="100000"/>
              </a:spcBef>
              <a:buClr>
                <a:schemeClr val="hlink"/>
              </a:buClr>
              <a:buSzPct val="125000"/>
              <a:buFont typeface="Arial" charset="0"/>
              <a:buNone/>
              <a:tabLst>
                <a:tab pos="1828800" algn="l"/>
              </a:tabLst>
            </a:pPr>
            <a:r>
              <a:rPr lang="en-US" sz="1500" b="1" dirty="0"/>
              <a:t>Orange Smoke</a:t>
            </a:r>
          </a:p>
        </p:txBody>
      </p:sp>
      <p:sp>
        <p:nvSpPr>
          <p:cNvPr id="191499" name="Text Box 8"/>
          <p:cNvSpPr txBox="1">
            <a:spLocks noChangeArrowheads="1"/>
          </p:cNvSpPr>
          <p:nvPr/>
        </p:nvSpPr>
        <p:spPr bwMode="auto">
          <a:xfrm>
            <a:off x="3581400" y="3573463"/>
            <a:ext cx="1905000" cy="323850"/>
          </a:xfrm>
          <a:prstGeom prst="rect">
            <a:avLst/>
          </a:prstGeom>
          <a:noFill/>
          <a:ln w="9525" algn="ctr">
            <a:noFill/>
            <a:miter lim="800000"/>
            <a:headEnd/>
            <a:tailEnd/>
          </a:ln>
        </p:spPr>
        <p:txBody>
          <a:bodyPr>
            <a:spAutoFit/>
          </a:bodyPr>
          <a:lstStyle/>
          <a:p>
            <a:pPr marL="285750" indent="-285750" algn="ctr">
              <a:spcBef>
                <a:spcPct val="100000"/>
              </a:spcBef>
              <a:buClr>
                <a:schemeClr val="hlink"/>
              </a:buClr>
              <a:buSzPct val="125000"/>
              <a:buFont typeface="Arial" charset="0"/>
              <a:buNone/>
              <a:tabLst>
                <a:tab pos="1828800" algn="l"/>
              </a:tabLst>
            </a:pPr>
            <a:r>
              <a:rPr lang="en-US" sz="1500" b="1" dirty="0"/>
              <a:t>Day &amp; Night Signal</a:t>
            </a:r>
          </a:p>
        </p:txBody>
      </p:sp>
      <p:sp>
        <p:nvSpPr>
          <p:cNvPr id="191500" name="Text Box 8"/>
          <p:cNvSpPr txBox="1">
            <a:spLocks noChangeArrowheads="1"/>
          </p:cNvSpPr>
          <p:nvPr/>
        </p:nvSpPr>
        <p:spPr bwMode="auto">
          <a:xfrm>
            <a:off x="5638800" y="3573463"/>
            <a:ext cx="1905000" cy="323850"/>
          </a:xfrm>
          <a:prstGeom prst="rect">
            <a:avLst/>
          </a:prstGeom>
          <a:noFill/>
          <a:ln w="9525" algn="ctr">
            <a:noFill/>
            <a:miter lim="800000"/>
            <a:headEnd/>
            <a:tailEnd/>
          </a:ln>
        </p:spPr>
        <p:txBody>
          <a:bodyPr>
            <a:spAutoFit/>
          </a:bodyPr>
          <a:lstStyle/>
          <a:p>
            <a:pPr marL="285750" indent="-285750" algn="ctr">
              <a:spcBef>
                <a:spcPct val="100000"/>
              </a:spcBef>
              <a:buClr>
                <a:schemeClr val="hlink"/>
              </a:buClr>
              <a:buSzPct val="125000"/>
              <a:buFont typeface="Arial" charset="0"/>
              <a:buNone/>
              <a:tabLst>
                <a:tab pos="1828800" algn="l"/>
              </a:tabLst>
            </a:pPr>
            <a:r>
              <a:rPr lang="en-US" sz="1500" b="1" dirty="0"/>
              <a:t>Day &amp; Night Signal</a:t>
            </a:r>
          </a:p>
        </p:txBody>
      </p:sp>
      <p:sp>
        <p:nvSpPr>
          <p:cNvPr id="191501" name="Text Box 8"/>
          <p:cNvSpPr txBox="1">
            <a:spLocks noChangeArrowheads="1"/>
          </p:cNvSpPr>
          <p:nvPr/>
        </p:nvSpPr>
        <p:spPr bwMode="auto">
          <a:xfrm>
            <a:off x="3810000" y="6049963"/>
            <a:ext cx="1371600" cy="323850"/>
          </a:xfrm>
          <a:prstGeom prst="rect">
            <a:avLst/>
          </a:prstGeom>
          <a:noFill/>
          <a:ln w="9525" algn="ctr">
            <a:noFill/>
            <a:miter lim="800000"/>
            <a:headEnd/>
            <a:tailEnd/>
          </a:ln>
        </p:spPr>
        <p:txBody>
          <a:bodyPr>
            <a:spAutoFit/>
          </a:bodyPr>
          <a:lstStyle/>
          <a:p>
            <a:pPr marL="285750" indent="-285750" algn="ctr">
              <a:spcBef>
                <a:spcPct val="100000"/>
              </a:spcBef>
              <a:buClr>
                <a:schemeClr val="hlink"/>
              </a:buClr>
              <a:buSzPct val="125000"/>
              <a:buFont typeface="Arial" charset="0"/>
              <a:buNone/>
              <a:tabLst>
                <a:tab pos="1828800" algn="l"/>
              </a:tabLst>
            </a:pPr>
            <a:r>
              <a:rPr lang="en-US" sz="1500" b="1" dirty="0"/>
              <a:t>Day Signal</a:t>
            </a:r>
          </a:p>
        </p:txBody>
      </p:sp>
      <p:sp>
        <p:nvSpPr>
          <p:cNvPr id="191502" name="Text Box 8"/>
          <p:cNvSpPr txBox="1">
            <a:spLocks noChangeArrowheads="1"/>
          </p:cNvSpPr>
          <p:nvPr/>
        </p:nvSpPr>
        <p:spPr bwMode="auto">
          <a:xfrm>
            <a:off x="1828800" y="6049963"/>
            <a:ext cx="1371600" cy="323850"/>
          </a:xfrm>
          <a:prstGeom prst="rect">
            <a:avLst/>
          </a:prstGeom>
          <a:noFill/>
          <a:ln w="9525" algn="ctr">
            <a:noFill/>
            <a:miter lim="800000"/>
            <a:headEnd/>
            <a:tailEnd/>
          </a:ln>
        </p:spPr>
        <p:txBody>
          <a:bodyPr>
            <a:spAutoFit/>
          </a:bodyPr>
          <a:lstStyle/>
          <a:p>
            <a:pPr marL="285750" indent="-285750" algn="ctr">
              <a:spcBef>
                <a:spcPct val="100000"/>
              </a:spcBef>
              <a:buClr>
                <a:schemeClr val="hlink"/>
              </a:buClr>
              <a:buSzPct val="125000"/>
              <a:buFont typeface="Arial" charset="0"/>
              <a:buNone/>
              <a:tabLst>
                <a:tab pos="1828800" algn="l"/>
              </a:tabLst>
            </a:pPr>
            <a:r>
              <a:rPr lang="en-US" sz="1500" b="1" dirty="0"/>
              <a:t>Night Signal</a:t>
            </a:r>
          </a:p>
        </p:txBody>
      </p:sp>
      <p:pic>
        <p:nvPicPr>
          <p:cNvPr id="191503" name="Picture 12"/>
          <p:cNvPicPr>
            <a:picLocks noChangeAspect="1"/>
          </p:cNvPicPr>
          <p:nvPr/>
        </p:nvPicPr>
        <p:blipFill>
          <a:blip r:embed="rId8"/>
          <a:stretch>
            <a:fillRect/>
          </a:stretch>
        </p:blipFill>
        <p:spPr bwMode="auto">
          <a:xfrm>
            <a:off x="5807644" y="4313238"/>
            <a:ext cx="1276799" cy="1431925"/>
          </a:xfrm>
          <a:prstGeom prst="rect">
            <a:avLst/>
          </a:prstGeom>
          <a:noFill/>
          <a:ln w="9525">
            <a:noFill/>
            <a:miter lim="800000"/>
            <a:headEnd/>
            <a:tailEnd/>
          </a:ln>
        </p:spPr>
      </p:pic>
      <p:sp>
        <p:nvSpPr>
          <p:cNvPr id="191504" name="Text Box 8"/>
          <p:cNvSpPr txBox="1">
            <a:spLocks noChangeArrowheads="1"/>
          </p:cNvSpPr>
          <p:nvPr/>
        </p:nvSpPr>
        <p:spPr bwMode="auto">
          <a:xfrm>
            <a:off x="1752600" y="3592513"/>
            <a:ext cx="1371600" cy="323850"/>
          </a:xfrm>
          <a:prstGeom prst="rect">
            <a:avLst/>
          </a:prstGeom>
          <a:noFill/>
          <a:ln w="9525" algn="ctr">
            <a:noFill/>
            <a:miter lim="800000"/>
            <a:headEnd/>
            <a:tailEnd/>
          </a:ln>
        </p:spPr>
        <p:txBody>
          <a:bodyPr>
            <a:spAutoFit/>
          </a:bodyPr>
          <a:lstStyle/>
          <a:p>
            <a:pPr marL="285750" indent="-285750" algn="ctr">
              <a:spcBef>
                <a:spcPct val="100000"/>
              </a:spcBef>
              <a:buClr>
                <a:schemeClr val="hlink"/>
              </a:buClr>
              <a:buSzPct val="125000"/>
              <a:buFont typeface="Arial" charset="0"/>
              <a:buNone/>
              <a:tabLst>
                <a:tab pos="1828800" algn="l"/>
              </a:tabLst>
            </a:pPr>
            <a:r>
              <a:rPr lang="en-US" sz="1500" b="1" dirty="0"/>
              <a:t>Day Signal</a:t>
            </a:r>
          </a:p>
        </p:txBody>
      </p:sp>
      <p:sp>
        <p:nvSpPr>
          <p:cNvPr id="191505" name="Text Box 8"/>
          <p:cNvSpPr txBox="1">
            <a:spLocks noChangeArrowheads="1"/>
          </p:cNvSpPr>
          <p:nvPr/>
        </p:nvSpPr>
        <p:spPr bwMode="auto">
          <a:xfrm>
            <a:off x="3733800" y="3363913"/>
            <a:ext cx="1600200" cy="323850"/>
          </a:xfrm>
          <a:prstGeom prst="rect">
            <a:avLst/>
          </a:prstGeom>
          <a:noFill/>
          <a:ln w="9525" algn="ctr">
            <a:noFill/>
            <a:miter lim="800000"/>
            <a:headEnd/>
            <a:tailEnd/>
          </a:ln>
        </p:spPr>
        <p:txBody>
          <a:bodyPr>
            <a:spAutoFit/>
          </a:bodyPr>
          <a:lstStyle/>
          <a:p>
            <a:pPr marL="285750" indent="-285750" algn="ctr">
              <a:spcBef>
                <a:spcPct val="100000"/>
              </a:spcBef>
              <a:buClr>
                <a:schemeClr val="hlink"/>
              </a:buClr>
              <a:buSzPct val="125000"/>
              <a:buFont typeface="Arial" charset="0"/>
              <a:buNone/>
              <a:tabLst>
                <a:tab pos="1828800" algn="l"/>
              </a:tabLst>
            </a:pPr>
            <a:r>
              <a:rPr lang="en-US" sz="1500" b="1" dirty="0"/>
              <a:t>Red Meteor</a:t>
            </a:r>
          </a:p>
        </p:txBody>
      </p:sp>
      <p:sp>
        <p:nvSpPr>
          <p:cNvPr id="191506" name="Text Box 8"/>
          <p:cNvSpPr txBox="1">
            <a:spLocks noChangeArrowheads="1"/>
          </p:cNvSpPr>
          <p:nvPr/>
        </p:nvSpPr>
        <p:spPr bwMode="auto">
          <a:xfrm>
            <a:off x="5715000" y="3363913"/>
            <a:ext cx="1600200" cy="323850"/>
          </a:xfrm>
          <a:prstGeom prst="rect">
            <a:avLst/>
          </a:prstGeom>
          <a:noFill/>
          <a:ln w="9525" algn="ctr">
            <a:noFill/>
            <a:miter lim="800000"/>
            <a:headEnd/>
            <a:tailEnd/>
          </a:ln>
        </p:spPr>
        <p:txBody>
          <a:bodyPr>
            <a:spAutoFit/>
          </a:bodyPr>
          <a:lstStyle/>
          <a:p>
            <a:pPr marL="285750" indent="-285750" algn="ctr">
              <a:spcBef>
                <a:spcPct val="100000"/>
              </a:spcBef>
              <a:buClr>
                <a:schemeClr val="hlink"/>
              </a:buClr>
              <a:buSzPct val="125000"/>
              <a:buFont typeface="Arial" charset="0"/>
              <a:buNone/>
              <a:tabLst>
                <a:tab pos="1828800" algn="l"/>
              </a:tabLst>
            </a:pPr>
            <a:r>
              <a:rPr lang="en-US" sz="1500" b="1" dirty="0"/>
              <a:t>Red Flare</a:t>
            </a:r>
          </a:p>
        </p:txBody>
      </p:sp>
      <p:sp>
        <p:nvSpPr>
          <p:cNvPr id="191507" name="Text Box 8"/>
          <p:cNvSpPr txBox="1">
            <a:spLocks noChangeArrowheads="1"/>
          </p:cNvSpPr>
          <p:nvPr/>
        </p:nvSpPr>
        <p:spPr bwMode="auto">
          <a:xfrm>
            <a:off x="1752600" y="5821363"/>
            <a:ext cx="1600200" cy="323850"/>
          </a:xfrm>
          <a:prstGeom prst="rect">
            <a:avLst/>
          </a:prstGeom>
          <a:noFill/>
          <a:ln w="9525" algn="ctr">
            <a:noFill/>
            <a:miter lim="800000"/>
            <a:headEnd/>
            <a:tailEnd/>
          </a:ln>
        </p:spPr>
        <p:txBody>
          <a:bodyPr>
            <a:spAutoFit/>
          </a:bodyPr>
          <a:lstStyle/>
          <a:p>
            <a:pPr marL="285750" indent="-285750" algn="ctr">
              <a:spcBef>
                <a:spcPct val="100000"/>
              </a:spcBef>
              <a:buClr>
                <a:schemeClr val="hlink"/>
              </a:buClr>
              <a:buSzPct val="125000"/>
              <a:buFont typeface="Arial" charset="0"/>
              <a:buNone/>
              <a:tabLst>
                <a:tab pos="1828800" algn="l"/>
              </a:tabLst>
            </a:pPr>
            <a:r>
              <a:rPr lang="en-US" sz="1500" b="1" dirty="0"/>
              <a:t>Electric Light</a:t>
            </a:r>
          </a:p>
        </p:txBody>
      </p:sp>
      <p:sp>
        <p:nvSpPr>
          <p:cNvPr id="191508" name="Text Box 8"/>
          <p:cNvSpPr txBox="1">
            <a:spLocks noChangeArrowheads="1"/>
          </p:cNvSpPr>
          <p:nvPr/>
        </p:nvSpPr>
        <p:spPr bwMode="auto">
          <a:xfrm>
            <a:off x="3657600" y="5821363"/>
            <a:ext cx="1600200" cy="323850"/>
          </a:xfrm>
          <a:prstGeom prst="rect">
            <a:avLst/>
          </a:prstGeom>
          <a:noFill/>
          <a:ln w="9525" algn="ctr">
            <a:noFill/>
            <a:miter lim="800000"/>
            <a:headEnd/>
            <a:tailEnd/>
          </a:ln>
        </p:spPr>
        <p:txBody>
          <a:bodyPr>
            <a:spAutoFit/>
          </a:bodyPr>
          <a:lstStyle/>
          <a:p>
            <a:pPr marL="285750" indent="-285750" algn="ctr">
              <a:spcBef>
                <a:spcPct val="100000"/>
              </a:spcBef>
              <a:buClr>
                <a:schemeClr val="hlink"/>
              </a:buClr>
              <a:buSzPct val="125000"/>
              <a:buFont typeface="Arial" charset="0"/>
              <a:buNone/>
              <a:tabLst>
                <a:tab pos="1828800" algn="l"/>
              </a:tabLst>
            </a:pPr>
            <a:r>
              <a:rPr lang="en-US" sz="1500" b="1" dirty="0"/>
              <a:t>Orange Flag</a:t>
            </a:r>
          </a:p>
        </p:txBody>
      </p:sp>
      <p:sp>
        <p:nvSpPr>
          <p:cNvPr id="191509" name="Text Box 8"/>
          <p:cNvSpPr txBox="1">
            <a:spLocks noChangeArrowheads="1"/>
          </p:cNvSpPr>
          <p:nvPr/>
        </p:nvSpPr>
        <p:spPr bwMode="auto">
          <a:xfrm>
            <a:off x="5715000" y="5821363"/>
            <a:ext cx="1600200" cy="323850"/>
          </a:xfrm>
          <a:prstGeom prst="rect">
            <a:avLst/>
          </a:prstGeom>
          <a:noFill/>
          <a:ln w="9525" algn="ctr">
            <a:noFill/>
            <a:miter lim="800000"/>
            <a:headEnd/>
            <a:tailEnd/>
          </a:ln>
        </p:spPr>
        <p:txBody>
          <a:bodyPr>
            <a:spAutoFit/>
          </a:bodyPr>
          <a:lstStyle/>
          <a:p>
            <a:pPr marL="285750" indent="-285750" algn="ctr">
              <a:spcBef>
                <a:spcPct val="100000"/>
              </a:spcBef>
              <a:buClr>
                <a:schemeClr val="hlink"/>
              </a:buClr>
              <a:buSzPct val="125000"/>
              <a:buFont typeface="Arial" charset="0"/>
              <a:buNone/>
              <a:tabLst>
                <a:tab pos="1828800" algn="l"/>
              </a:tabLst>
            </a:pPr>
            <a:r>
              <a:rPr lang="en-US" sz="1500" b="1" dirty="0"/>
              <a:t>Arm Signal</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Title 3"/>
          <p:cNvSpPr>
            <a:spLocks noGrp="1"/>
          </p:cNvSpPr>
          <p:nvPr>
            <p:ph type="title"/>
          </p:nvPr>
        </p:nvSpPr>
        <p:spPr/>
        <p:txBody>
          <a:bodyPr/>
          <a:lstStyle/>
          <a:p>
            <a:r>
              <a:rPr lang="en-US" dirty="0"/>
              <a:t>Visual Distress Signals</a:t>
            </a:r>
          </a:p>
        </p:txBody>
      </p:sp>
      <p:sp>
        <p:nvSpPr>
          <p:cNvPr id="192515" name="Content Placeholder 4"/>
          <p:cNvSpPr>
            <a:spLocks noGrp="1"/>
          </p:cNvSpPr>
          <p:nvPr>
            <p:ph idx="1"/>
          </p:nvPr>
        </p:nvSpPr>
        <p:spPr>
          <a:xfrm>
            <a:off x="381000" y="1600200"/>
            <a:ext cx="8382000" cy="4525963"/>
          </a:xfrm>
        </p:spPr>
        <p:txBody>
          <a:bodyPr/>
          <a:lstStyle/>
          <a:p>
            <a:pPr>
              <a:spcBef>
                <a:spcPts val="1800"/>
              </a:spcBef>
            </a:pPr>
            <a:r>
              <a:rPr lang="en-US" dirty="0">
                <a:latin typeface="Arial" charset="0"/>
                <a:cs typeface="Arial" charset="0"/>
              </a:rPr>
              <a:t>If pyrotechnic VDSs are used: </a:t>
            </a:r>
          </a:p>
          <a:p>
            <a:pPr lvl="1">
              <a:spcBef>
                <a:spcPts val="1800"/>
              </a:spcBef>
            </a:pPr>
            <a:r>
              <a:rPr lang="en-US" dirty="0">
                <a:latin typeface="Arial" charset="0"/>
                <a:cs typeface="Arial" charset="0"/>
              </a:rPr>
              <a:t>You must carry a minimum of three on board. </a:t>
            </a:r>
          </a:p>
          <a:p>
            <a:pPr lvl="1">
              <a:spcBef>
                <a:spcPts val="1800"/>
              </a:spcBef>
            </a:pPr>
            <a:r>
              <a:rPr lang="en-US" dirty="0">
                <a:latin typeface="Arial" charset="0"/>
                <a:cs typeface="Arial" charset="0"/>
              </a:rPr>
              <a:t>They must be dated. </a:t>
            </a:r>
            <a:r>
              <a:rPr lang="en-US" dirty="0"/>
              <a:t>Expired VDSs may be carried on board, but a minimum of three unexpired VDSs must be carried in the vessel. </a:t>
            </a:r>
          </a:p>
          <a:p>
            <a:pPr marL="457200" lvl="1" indent="0">
              <a:spcBef>
                <a:spcPts val="1800"/>
              </a:spcBef>
              <a:buNone/>
            </a:pPr>
            <a:endParaRPr lang="en-US" dirty="0">
              <a:latin typeface="Arial" charset="0"/>
              <a:cs typeface="Arial" charset="0"/>
            </a:endParaRP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Title 3"/>
          <p:cNvSpPr>
            <a:spLocks noGrp="1"/>
          </p:cNvSpPr>
          <p:nvPr>
            <p:ph type="title"/>
          </p:nvPr>
        </p:nvSpPr>
        <p:spPr/>
        <p:txBody>
          <a:bodyPr/>
          <a:lstStyle/>
          <a:p>
            <a:r>
              <a:rPr lang="en-US" dirty="0"/>
              <a:t>Visual Distress Signals</a:t>
            </a:r>
          </a:p>
        </p:txBody>
      </p:sp>
      <p:pic>
        <p:nvPicPr>
          <p:cNvPr id="201731" name="Picture 6" descr="distress_signals_red_flare.jpg"/>
          <p:cNvPicPr>
            <a:picLocks noChangeAspect="1"/>
          </p:cNvPicPr>
          <p:nvPr/>
        </p:nvPicPr>
        <p:blipFill>
          <a:blip r:embed="rId3"/>
          <a:srcRect/>
          <a:stretch>
            <a:fillRect/>
          </a:stretch>
        </p:blipFill>
        <p:spPr bwMode="auto">
          <a:xfrm>
            <a:off x="2971800" y="2241550"/>
            <a:ext cx="1268413" cy="1268413"/>
          </a:xfrm>
          <a:prstGeom prst="rect">
            <a:avLst/>
          </a:prstGeom>
          <a:noFill/>
          <a:ln w="9525">
            <a:noFill/>
            <a:miter lim="800000"/>
            <a:headEnd/>
            <a:tailEnd/>
          </a:ln>
        </p:spPr>
      </p:pic>
      <p:pic>
        <p:nvPicPr>
          <p:cNvPr id="201732" name="Picture 7" descr="distress_signals_red_flare.jpg"/>
          <p:cNvPicPr>
            <a:picLocks noChangeAspect="1"/>
          </p:cNvPicPr>
          <p:nvPr/>
        </p:nvPicPr>
        <p:blipFill>
          <a:blip r:embed="rId3"/>
          <a:srcRect/>
          <a:stretch>
            <a:fillRect/>
          </a:stretch>
        </p:blipFill>
        <p:spPr bwMode="auto">
          <a:xfrm>
            <a:off x="1676400" y="2241550"/>
            <a:ext cx="1268413" cy="1268413"/>
          </a:xfrm>
          <a:prstGeom prst="rect">
            <a:avLst/>
          </a:prstGeom>
          <a:noFill/>
          <a:ln w="9525">
            <a:noFill/>
            <a:miter lim="800000"/>
            <a:headEnd/>
            <a:tailEnd/>
          </a:ln>
        </p:spPr>
      </p:pic>
      <p:pic>
        <p:nvPicPr>
          <p:cNvPr id="201733" name="Picture 8" descr="distress_signals_red_flare.jpg"/>
          <p:cNvPicPr>
            <a:picLocks noChangeAspect="1"/>
          </p:cNvPicPr>
          <p:nvPr/>
        </p:nvPicPr>
        <p:blipFill>
          <a:blip r:embed="rId3"/>
          <a:srcRect/>
          <a:stretch>
            <a:fillRect/>
          </a:stretch>
        </p:blipFill>
        <p:spPr bwMode="auto">
          <a:xfrm>
            <a:off x="407988" y="2241550"/>
            <a:ext cx="1268412" cy="1268413"/>
          </a:xfrm>
          <a:prstGeom prst="rect">
            <a:avLst/>
          </a:prstGeom>
          <a:noFill/>
          <a:ln w="9525">
            <a:noFill/>
            <a:miter lim="800000"/>
            <a:headEnd/>
            <a:tailEnd/>
          </a:ln>
        </p:spPr>
      </p:pic>
      <p:grpSp>
        <p:nvGrpSpPr>
          <p:cNvPr id="2" name="Group 9"/>
          <p:cNvGrpSpPr>
            <a:grpSpLocks/>
          </p:cNvGrpSpPr>
          <p:nvPr/>
        </p:nvGrpSpPr>
        <p:grpSpPr bwMode="auto">
          <a:xfrm>
            <a:off x="2133600" y="4279900"/>
            <a:ext cx="4953000" cy="1295400"/>
            <a:chOff x="838200" y="4419600"/>
            <a:chExt cx="6248400" cy="1633270"/>
          </a:xfrm>
        </p:grpSpPr>
        <p:pic>
          <p:nvPicPr>
            <p:cNvPr id="193550" name="Picture 10" descr="distress_signals_orange_smoke.jpg"/>
            <p:cNvPicPr>
              <a:picLocks noChangeAspect="1"/>
            </p:cNvPicPr>
            <p:nvPr/>
          </p:nvPicPr>
          <p:blipFill>
            <a:blip r:embed="rId4"/>
            <a:srcRect/>
            <a:stretch>
              <a:fillRect/>
            </a:stretch>
          </p:blipFill>
          <p:spPr bwMode="auto">
            <a:xfrm>
              <a:off x="3886200" y="4419600"/>
              <a:ext cx="1600200" cy="1600200"/>
            </a:xfrm>
            <a:prstGeom prst="rect">
              <a:avLst/>
            </a:prstGeom>
            <a:noFill/>
            <a:ln w="9525">
              <a:noFill/>
              <a:miter lim="800000"/>
              <a:headEnd/>
              <a:tailEnd/>
            </a:ln>
          </p:spPr>
        </p:pic>
        <p:pic>
          <p:nvPicPr>
            <p:cNvPr id="193551" name="Picture 11" descr="distress_signals_orange_smoke.jpg"/>
            <p:cNvPicPr>
              <a:picLocks noChangeAspect="1"/>
            </p:cNvPicPr>
            <p:nvPr/>
          </p:nvPicPr>
          <p:blipFill>
            <a:blip r:embed="rId4"/>
            <a:srcRect/>
            <a:stretch>
              <a:fillRect/>
            </a:stretch>
          </p:blipFill>
          <p:spPr bwMode="auto">
            <a:xfrm>
              <a:off x="2362200" y="4419600"/>
              <a:ext cx="1600200" cy="1600200"/>
            </a:xfrm>
            <a:prstGeom prst="rect">
              <a:avLst/>
            </a:prstGeom>
            <a:noFill/>
            <a:ln w="9525">
              <a:noFill/>
              <a:miter lim="800000"/>
              <a:headEnd/>
              <a:tailEnd/>
            </a:ln>
          </p:spPr>
        </p:pic>
        <p:pic>
          <p:nvPicPr>
            <p:cNvPr id="193552" name="Picture 12" descr="distress_signals_electric_light.jpg"/>
            <p:cNvPicPr>
              <a:picLocks noChangeAspect="1"/>
            </p:cNvPicPr>
            <p:nvPr/>
          </p:nvPicPr>
          <p:blipFill>
            <a:blip r:embed="rId5"/>
            <a:srcRect/>
            <a:stretch>
              <a:fillRect/>
            </a:stretch>
          </p:blipFill>
          <p:spPr bwMode="auto">
            <a:xfrm>
              <a:off x="5486400" y="4452670"/>
              <a:ext cx="1600200" cy="1600200"/>
            </a:xfrm>
            <a:prstGeom prst="rect">
              <a:avLst/>
            </a:prstGeom>
            <a:noFill/>
            <a:ln w="9525">
              <a:noFill/>
              <a:miter lim="800000"/>
              <a:headEnd/>
              <a:tailEnd/>
            </a:ln>
          </p:spPr>
        </p:pic>
        <p:pic>
          <p:nvPicPr>
            <p:cNvPr id="193553" name="Picture 13" descr="distress_signals_orange_smoke.jpg"/>
            <p:cNvPicPr>
              <a:picLocks noChangeAspect="1"/>
            </p:cNvPicPr>
            <p:nvPr/>
          </p:nvPicPr>
          <p:blipFill>
            <a:blip r:embed="rId4"/>
            <a:srcRect/>
            <a:stretch>
              <a:fillRect/>
            </a:stretch>
          </p:blipFill>
          <p:spPr bwMode="auto">
            <a:xfrm>
              <a:off x="838200" y="4419600"/>
              <a:ext cx="1600200" cy="1600200"/>
            </a:xfrm>
            <a:prstGeom prst="rect">
              <a:avLst/>
            </a:prstGeom>
            <a:noFill/>
            <a:ln w="9525">
              <a:noFill/>
              <a:miter lim="800000"/>
              <a:headEnd/>
              <a:tailEnd/>
            </a:ln>
          </p:spPr>
        </p:pic>
      </p:grpSp>
      <p:pic>
        <p:nvPicPr>
          <p:cNvPr id="201735" name="Content Placeholder 24" descr="distress_signals_red_meteor.jpg"/>
          <p:cNvPicPr>
            <a:picLocks noChangeAspect="1"/>
          </p:cNvPicPr>
          <p:nvPr/>
        </p:nvPicPr>
        <p:blipFill>
          <a:blip r:embed="rId6"/>
          <a:srcRect/>
          <a:stretch>
            <a:fillRect/>
          </a:stretch>
        </p:blipFill>
        <p:spPr bwMode="auto">
          <a:xfrm>
            <a:off x="6172200" y="2214563"/>
            <a:ext cx="1268413" cy="1268412"/>
          </a:xfrm>
          <a:prstGeom prst="rect">
            <a:avLst/>
          </a:prstGeom>
          <a:noFill/>
          <a:ln w="9525">
            <a:noFill/>
            <a:miter lim="800000"/>
            <a:headEnd/>
            <a:tailEnd/>
          </a:ln>
        </p:spPr>
      </p:pic>
      <p:pic>
        <p:nvPicPr>
          <p:cNvPr id="201736" name="Picture 15" descr="distress_signals_red_flare.jpg"/>
          <p:cNvPicPr>
            <a:picLocks noChangeAspect="1"/>
          </p:cNvPicPr>
          <p:nvPr/>
        </p:nvPicPr>
        <p:blipFill>
          <a:blip r:embed="rId3"/>
          <a:srcRect/>
          <a:stretch>
            <a:fillRect/>
          </a:stretch>
        </p:blipFill>
        <p:spPr bwMode="auto">
          <a:xfrm>
            <a:off x="4953000" y="2171700"/>
            <a:ext cx="1268413" cy="1268413"/>
          </a:xfrm>
          <a:prstGeom prst="rect">
            <a:avLst/>
          </a:prstGeom>
          <a:noFill/>
          <a:ln w="9525">
            <a:noFill/>
            <a:miter lim="800000"/>
            <a:headEnd/>
            <a:tailEnd/>
          </a:ln>
        </p:spPr>
      </p:pic>
      <p:pic>
        <p:nvPicPr>
          <p:cNvPr id="201737" name="Content Placeholder 24" descr="distress_signals_red_meteor.jpg"/>
          <p:cNvPicPr>
            <a:picLocks noChangeAspect="1"/>
          </p:cNvPicPr>
          <p:nvPr/>
        </p:nvPicPr>
        <p:blipFill>
          <a:blip r:embed="rId6"/>
          <a:srcRect/>
          <a:stretch>
            <a:fillRect/>
          </a:stretch>
        </p:blipFill>
        <p:spPr bwMode="auto">
          <a:xfrm>
            <a:off x="7391400" y="2214563"/>
            <a:ext cx="1268413" cy="1268412"/>
          </a:xfrm>
          <a:prstGeom prst="rect">
            <a:avLst/>
          </a:prstGeom>
          <a:noFill/>
          <a:ln w="9525">
            <a:noFill/>
            <a:miter lim="800000"/>
            <a:headEnd/>
            <a:tailEnd/>
          </a:ln>
        </p:spPr>
      </p:pic>
      <p:sp>
        <p:nvSpPr>
          <p:cNvPr id="18" name="Rectangle 17"/>
          <p:cNvSpPr/>
          <p:nvPr/>
        </p:nvSpPr>
        <p:spPr bwMode="auto">
          <a:xfrm>
            <a:off x="609600" y="3357563"/>
            <a:ext cx="3429000" cy="430212"/>
          </a:xfrm>
          <a:prstGeom prst="rect">
            <a:avLst/>
          </a:prstGeom>
        </p:spPr>
        <p:txBody>
          <a:bodyPr>
            <a:spAutoFit/>
          </a:bodyPr>
          <a:lstStyle/>
          <a:p>
            <a:pPr algn="ctr" eaLnBrk="0" hangingPunct="0">
              <a:spcBef>
                <a:spcPts val="4200"/>
              </a:spcBef>
              <a:buClr>
                <a:srgbClr val="009900"/>
              </a:buClr>
              <a:buSzPct val="110000"/>
              <a:defRPr/>
            </a:pPr>
            <a:r>
              <a:rPr lang="en-US" sz="2200" b="1" kern="0" dirty="0">
                <a:solidFill>
                  <a:srgbClr val="000000"/>
                </a:solidFill>
                <a:latin typeface="Arial"/>
              </a:rPr>
              <a:t>3 handheld red flares</a:t>
            </a:r>
          </a:p>
        </p:txBody>
      </p:sp>
      <p:sp>
        <p:nvSpPr>
          <p:cNvPr id="19" name="Rectangle 18"/>
          <p:cNvSpPr/>
          <p:nvPr/>
        </p:nvSpPr>
        <p:spPr bwMode="auto">
          <a:xfrm>
            <a:off x="5181600" y="3281363"/>
            <a:ext cx="3276600" cy="846137"/>
          </a:xfrm>
          <a:prstGeom prst="rect">
            <a:avLst/>
          </a:prstGeom>
        </p:spPr>
        <p:txBody>
          <a:bodyPr>
            <a:spAutoFit/>
          </a:bodyPr>
          <a:lstStyle/>
          <a:p>
            <a:pPr algn="ctr" eaLnBrk="0" hangingPunct="0">
              <a:spcBef>
                <a:spcPts val="600"/>
              </a:spcBef>
              <a:buClr>
                <a:srgbClr val="009900"/>
              </a:buClr>
              <a:buSzPct val="110000"/>
              <a:defRPr/>
            </a:pPr>
            <a:r>
              <a:rPr lang="en-US" sz="2200" b="1" kern="0" dirty="0">
                <a:solidFill>
                  <a:srgbClr val="000000"/>
                </a:solidFill>
                <a:latin typeface="Arial"/>
              </a:rPr>
              <a:t>1 handheld red flare</a:t>
            </a:r>
          </a:p>
          <a:p>
            <a:pPr algn="ctr" eaLnBrk="0" hangingPunct="0">
              <a:spcBef>
                <a:spcPts val="600"/>
              </a:spcBef>
              <a:buClr>
                <a:srgbClr val="009900"/>
              </a:buClr>
              <a:buSzPct val="110000"/>
              <a:defRPr/>
            </a:pPr>
            <a:r>
              <a:rPr lang="en-US" sz="2200" b="1" kern="0" dirty="0">
                <a:solidFill>
                  <a:srgbClr val="000000"/>
                </a:solidFill>
                <a:latin typeface="Arial"/>
              </a:rPr>
              <a:t>2 red meteors</a:t>
            </a:r>
          </a:p>
        </p:txBody>
      </p:sp>
      <p:sp>
        <p:nvSpPr>
          <p:cNvPr id="20" name="Rectangle 19"/>
          <p:cNvSpPr/>
          <p:nvPr/>
        </p:nvSpPr>
        <p:spPr bwMode="auto">
          <a:xfrm>
            <a:off x="2362200" y="5326063"/>
            <a:ext cx="4419600" cy="846137"/>
          </a:xfrm>
          <a:prstGeom prst="rect">
            <a:avLst/>
          </a:prstGeom>
        </p:spPr>
        <p:txBody>
          <a:bodyPr>
            <a:spAutoFit/>
          </a:bodyPr>
          <a:lstStyle/>
          <a:p>
            <a:pPr algn="ctr" eaLnBrk="0" hangingPunct="0">
              <a:spcBef>
                <a:spcPts val="600"/>
              </a:spcBef>
              <a:buClr>
                <a:srgbClr val="009900"/>
              </a:buClr>
              <a:buSzPct val="110000"/>
              <a:defRPr/>
            </a:pPr>
            <a:r>
              <a:rPr lang="en-US" sz="2200" b="1" kern="0" dirty="0">
                <a:solidFill>
                  <a:srgbClr val="000000"/>
                </a:solidFill>
                <a:latin typeface="Arial"/>
              </a:rPr>
              <a:t>3 orange smoke signals</a:t>
            </a:r>
          </a:p>
          <a:p>
            <a:pPr algn="ctr" eaLnBrk="0" hangingPunct="0">
              <a:spcBef>
                <a:spcPts val="600"/>
              </a:spcBef>
              <a:buClr>
                <a:srgbClr val="009900"/>
              </a:buClr>
              <a:buSzPct val="110000"/>
              <a:defRPr/>
            </a:pPr>
            <a:r>
              <a:rPr lang="en-US" sz="2200" b="1" kern="0" dirty="0">
                <a:solidFill>
                  <a:srgbClr val="000000"/>
                </a:solidFill>
                <a:latin typeface="Arial"/>
              </a:rPr>
              <a:t>1 electric light</a:t>
            </a:r>
          </a:p>
        </p:txBody>
      </p:sp>
      <p:sp>
        <p:nvSpPr>
          <p:cNvPr id="193549" name="Text Placeholder 4"/>
          <p:cNvSpPr>
            <a:spLocks noGrp="1"/>
          </p:cNvSpPr>
          <p:nvPr>
            <p:ph type="body" idx="1"/>
          </p:nvPr>
        </p:nvSpPr>
        <p:spPr>
          <a:xfrm>
            <a:off x="457200" y="1295400"/>
            <a:ext cx="8229600" cy="762000"/>
          </a:xfrm>
        </p:spPr>
        <p:txBody>
          <a:bodyPr/>
          <a:lstStyle/>
          <a:p>
            <a:r>
              <a:rPr lang="en-US" dirty="0">
                <a:latin typeface="Arial" charset="0"/>
                <a:cs typeface="Arial" charset="0"/>
              </a:rPr>
              <a:t>Example Combinations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173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173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17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173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173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173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Title 1"/>
          <p:cNvSpPr>
            <a:spLocks noGrp="1"/>
          </p:cNvSpPr>
          <p:nvPr>
            <p:ph type="title"/>
          </p:nvPr>
        </p:nvSpPr>
        <p:spPr/>
        <p:txBody>
          <a:bodyPr/>
          <a:lstStyle/>
          <a:p>
            <a:r>
              <a:rPr lang="en-US" dirty="0"/>
              <a:t>Sound-Producing Devices</a:t>
            </a:r>
          </a:p>
        </p:txBody>
      </p:sp>
      <p:sp>
        <p:nvSpPr>
          <p:cNvPr id="7" name="Text Placeholder 6"/>
          <p:cNvSpPr>
            <a:spLocks noGrp="1"/>
          </p:cNvSpPr>
          <p:nvPr>
            <p:ph idx="1"/>
          </p:nvPr>
        </p:nvSpPr>
        <p:spPr/>
        <p:txBody>
          <a:bodyPr/>
          <a:lstStyle/>
          <a:p>
            <a:pPr marL="344488" indent="-344488">
              <a:defRPr/>
            </a:pPr>
            <a:r>
              <a:rPr lang="en-US" sz="2700" dirty="0"/>
              <a:t>Are essential when visibility is limited. </a:t>
            </a:r>
          </a:p>
          <a:p>
            <a:pPr marL="344488" indent="-344488">
              <a:defRPr/>
            </a:pPr>
            <a:r>
              <a:rPr lang="en-US" sz="2700" dirty="0"/>
              <a:t>Let other boaters know what you plan to do.</a:t>
            </a:r>
          </a:p>
          <a:p>
            <a:pPr>
              <a:defRPr/>
            </a:pPr>
            <a:endParaRPr lang="en-US" dirty="0"/>
          </a:p>
        </p:txBody>
      </p:sp>
      <p:pic>
        <p:nvPicPr>
          <p:cNvPr id="201732" name="Picture 4" descr="C:\DOCUME~1\bbullock\LOCALS~1\Temp\VMwareDnD\5cf6cdd5\sound_devices_whistle.jpg"/>
          <p:cNvPicPr>
            <a:picLocks noChangeAspect="1" noChangeArrowheads="1"/>
          </p:cNvPicPr>
          <p:nvPr/>
        </p:nvPicPr>
        <p:blipFill>
          <a:blip r:embed="rId3"/>
          <a:srcRect/>
          <a:stretch>
            <a:fillRect/>
          </a:stretch>
        </p:blipFill>
        <p:spPr bwMode="auto">
          <a:xfrm>
            <a:off x="2819400" y="3657600"/>
            <a:ext cx="3346450" cy="19621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17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8" name="Picture 6" descr="C:\DOCUME~1\bbullock\LOCALS~1\Temp\VMwareDnD\13885711\sound_devices.jpg"/>
          <p:cNvPicPr>
            <a:picLocks noChangeAspect="1" noChangeArrowheads="1"/>
          </p:cNvPicPr>
          <p:nvPr/>
        </p:nvPicPr>
        <p:blipFill>
          <a:blip r:embed="rId3"/>
          <a:srcRect/>
          <a:stretch>
            <a:fillRect/>
          </a:stretch>
        </p:blipFill>
        <p:spPr bwMode="auto">
          <a:xfrm>
            <a:off x="5334000" y="1676400"/>
            <a:ext cx="3027363" cy="4330700"/>
          </a:xfrm>
          <a:prstGeom prst="rect">
            <a:avLst/>
          </a:prstGeom>
          <a:noFill/>
          <a:ln w="9525">
            <a:noFill/>
            <a:miter lim="800000"/>
            <a:headEnd/>
            <a:tailEnd/>
          </a:ln>
        </p:spPr>
      </p:pic>
      <p:sp>
        <p:nvSpPr>
          <p:cNvPr id="195587" name="Title 7"/>
          <p:cNvSpPr>
            <a:spLocks noGrp="1"/>
          </p:cNvSpPr>
          <p:nvPr>
            <p:ph type="title"/>
          </p:nvPr>
        </p:nvSpPr>
        <p:spPr/>
        <p:txBody>
          <a:bodyPr/>
          <a:lstStyle/>
          <a:p>
            <a:r>
              <a:rPr lang="en-US" dirty="0"/>
              <a:t>Sound-Producing Devices</a:t>
            </a:r>
          </a:p>
        </p:txBody>
      </p:sp>
      <p:sp>
        <p:nvSpPr>
          <p:cNvPr id="195588" name="Text Placeholder 9"/>
          <p:cNvSpPr>
            <a:spLocks noGrp="1"/>
          </p:cNvSpPr>
          <p:nvPr>
            <p:ph type="body" idx="1"/>
          </p:nvPr>
        </p:nvSpPr>
        <p:spPr/>
        <p:txBody>
          <a:bodyPr/>
          <a:lstStyle/>
          <a:p>
            <a:r>
              <a:rPr lang="en-US" dirty="0">
                <a:latin typeface="Arial" charset="0"/>
                <a:cs typeface="Arial" charset="0"/>
              </a:rPr>
              <a:t>Types of Sound-Producing Devices</a:t>
            </a:r>
          </a:p>
        </p:txBody>
      </p:sp>
      <p:sp>
        <p:nvSpPr>
          <p:cNvPr id="6" name="Content Placeholder 5"/>
          <p:cNvSpPr>
            <a:spLocks noGrp="1"/>
          </p:cNvSpPr>
          <p:nvPr>
            <p:ph sz="half" idx="2"/>
          </p:nvPr>
        </p:nvSpPr>
        <p:spPr/>
        <p:txBody>
          <a:bodyPr/>
          <a:lstStyle/>
          <a:p>
            <a:r>
              <a:rPr lang="en-US" dirty="0">
                <a:latin typeface="Arial" charset="0"/>
                <a:cs typeface="Arial" charset="0"/>
              </a:rPr>
              <a:t>Whistle</a:t>
            </a:r>
          </a:p>
          <a:p>
            <a:r>
              <a:rPr lang="en-US" dirty="0">
                <a:latin typeface="Arial" charset="0"/>
                <a:cs typeface="Arial" charset="0"/>
              </a:rPr>
              <a:t>Horn</a:t>
            </a:r>
          </a:p>
          <a:p>
            <a:r>
              <a:rPr lang="en-US" dirty="0">
                <a:latin typeface="Arial" charset="0"/>
                <a:cs typeface="Arial" charset="0"/>
              </a:rPr>
              <a:t>Bell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27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on a boat&#10;&#10;Description automatically generated with medium confidence">
            <a:extLst>
              <a:ext uri="{FF2B5EF4-FFF2-40B4-BE49-F238E27FC236}">
                <a16:creationId xmlns:a16="http://schemas.microsoft.com/office/drawing/2014/main" id="{49986B8A-832B-06A6-29BE-96F4A7D30A01}"/>
              </a:ext>
            </a:extLst>
          </p:cNvPr>
          <p:cNvPicPr>
            <a:picLocks noChangeAspect="1"/>
          </p:cNvPicPr>
          <p:nvPr/>
        </p:nvPicPr>
        <p:blipFill>
          <a:blip r:embed="rId3"/>
          <a:stretch>
            <a:fillRect/>
          </a:stretch>
        </p:blipFill>
        <p:spPr>
          <a:xfrm>
            <a:off x="0" y="-36786"/>
            <a:ext cx="9144000" cy="6361386"/>
          </a:xfrm>
          <a:prstGeom prst="rect">
            <a:avLst/>
          </a:prstGeom>
        </p:spPr>
      </p:pic>
    </p:spTree>
    <p:extLst>
      <p:ext uri="{BB962C8B-B14F-4D97-AF65-F5344CB8AC3E}">
        <p14:creationId xmlns:p14="http://schemas.microsoft.com/office/powerpoint/2010/main" val="10355019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Content Placeholder 7" descr="engine_types_stern.jpg"/>
          <p:cNvPicPr>
            <a:picLocks noChangeAspect="1"/>
          </p:cNvPicPr>
          <p:nvPr/>
        </p:nvPicPr>
        <p:blipFill>
          <a:blip r:embed="rId3"/>
          <a:srcRect l="1941"/>
          <a:stretch>
            <a:fillRect/>
          </a:stretch>
        </p:blipFill>
        <p:spPr bwMode="auto">
          <a:xfrm>
            <a:off x="1893888" y="2057400"/>
            <a:ext cx="6815137" cy="3965575"/>
          </a:xfrm>
          <a:prstGeom prst="rect">
            <a:avLst/>
          </a:prstGeom>
          <a:noFill/>
          <a:ln w="9525">
            <a:noFill/>
            <a:miter lim="800000"/>
            <a:headEnd/>
            <a:tailEnd/>
          </a:ln>
        </p:spPr>
      </p:pic>
      <p:sp>
        <p:nvSpPr>
          <p:cNvPr id="63491" name="Title 7"/>
          <p:cNvSpPr>
            <a:spLocks noGrp="1"/>
          </p:cNvSpPr>
          <p:nvPr>
            <p:ph type="title"/>
          </p:nvPr>
        </p:nvSpPr>
        <p:spPr/>
        <p:txBody>
          <a:bodyPr/>
          <a:lstStyle/>
          <a:p>
            <a:r>
              <a:rPr lang="en-US" dirty="0"/>
              <a:t>Types of Engines and Drives</a:t>
            </a:r>
          </a:p>
        </p:txBody>
      </p:sp>
      <p:sp>
        <p:nvSpPr>
          <p:cNvPr id="63492" name="Text Placeholder 4"/>
          <p:cNvSpPr>
            <a:spLocks noGrp="1"/>
          </p:cNvSpPr>
          <p:nvPr>
            <p:ph type="body" idx="1"/>
          </p:nvPr>
        </p:nvSpPr>
        <p:spPr/>
        <p:txBody>
          <a:bodyPr/>
          <a:lstStyle/>
          <a:p>
            <a:r>
              <a:rPr lang="en-US" dirty="0">
                <a:latin typeface="Arial" charset="0"/>
                <a:cs typeface="Arial" charset="0"/>
              </a:rPr>
              <a:t>Stern Drives</a:t>
            </a:r>
          </a:p>
        </p:txBody>
      </p:sp>
    </p:spTree>
    <p:extLst>
      <p:ext uri="{BB962C8B-B14F-4D97-AF65-F5344CB8AC3E}">
        <p14:creationId xmlns:p14="http://schemas.microsoft.com/office/powerpoint/2010/main" val="3806627268"/>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Title 1"/>
          <p:cNvSpPr>
            <a:spLocks noGrp="1"/>
          </p:cNvSpPr>
          <p:nvPr>
            <p:ph type="title"/>
          </p:nvPr>
        </p:nvSpPr>
        <p:spPr/>
        <p:txBody>
          <a:bodyPr/>
          <a:lstStyle/>
          <a:p>
            <a:r>
              <a:rPr lang="en-US" dirty="0"/>
              <a:t>Sound-Producing Devices</a:t>
            </a:r>
          </a:p>
        </p:txBody>
      </p:sp>
      <p:sp>
        <p:nvSpPr>
          <p:cNvPr id="204803" name="Text Placeholder 2"/>
          <p:cNvSpPr>
            <a:spLocks noGrp="1"/>
          </p:cNvSpPr>
          <p:nvPr>
            <p:ph idx="1"/>
          </p:nvPr>
        </p:nvSpPr>
        <p:spPr>
          <a:xfrm>
            <a:off x="457200" y="1295400"/>
            <a:ext cx="8229600" cy="4525963"/>
          </a:xfrm>
        </p:spPr>
        <p:txBody>
          <a:bodyPr/>
          <a:lstStyle/>
          <a:p>
            <a:r>
              <a:rPr lang="en-US" dirty="0">
                <a:latin typeface="Arial" charset="0"/>
                <a:cs typeface="Arial" charset="0"/>
              </a:rPr>
              <a:t>Requirements for federally controlled waters:</a:t>
            </a:r>
          </a:p>
          <a:p>
            <a:pPr lvl="1"/>
            <a:r>
              <a:rPr lang="en-US" dirty="0"/>
              <a:t>Vessels less than 39.4 feet (12 meters) in length, which includes PWC, must have some way of making an efficient sound signal. Examples are a handheld air horn, an athletic whistle, an installed horn, etc. A human voice is not acceptable.</a:t>
            </a:r>
          </a:p>
          <a:p>
            <a:pPr lvl="1"/>
            <a:r>
              <a:rPr lang="en-US" dirty="0"/>
              <a:t>Vessels that are 39.4 feet (12 meters) or more in length must have a sound-producing device that can produce an efficient sound signal. The sound signal should be audible for one-half mile and should last for 4 to 6 seconds.</a:t>
            </a:r>
            <a:endParaRPr lang="en-US" dirty="0">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480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p:txBody>
          <a:bodyPr/>
          <a:lstStyle/>
          <a:p>
            <a:pPr eaLnBrk="1" hangingPunct="1"/>
            <a:r>
              <a:rPr lang="en-US" dirty="0"/>
              <a:t>Sound-Producing Devices</a:t>
            </a:r>
            <a:endParaRPr lang="en-US" sz="2400" dirty="0"/>
          </a:p>
        </p:txBody>
      </p:sp>
      <p:sp>
        <p:nvSpPr>
          <p:cNvPr id="197635" name="Text Placeholder 4"/>
          <p:cNvSpPr>
            <a:spLocks noGrp="1"/>
          </p:cNvSpPr>
          <p:nvPr>
            <p:ph type="body" idx="1"/>
          </p:nvPr>
        </p:nvSpPr>
        <p:spPr/>
        <p:txBody>
          <a:bodyPr/>
          <a:lstStyle/>
          <a:p>
            <a:r>
              <a:rPr lang="en-US" dirty="0">
                <a:latin typeface="Arial" charset="0"/>
                <a:cs typeface="Arial" charset="0"/>
              </a:rPr>
              <a:t>In your state:</a:t>
            </a:r>
          </a:p>
        </p:txBody>
      </p:sp>
      <p:sp>
        <p:nvSpPr>
          <p:cNvPr id="6" name="Content Placeholder 5"/>
          <p:cNvSpPr>
            <a:spLocks noGrp="1"/>
          </p:cNvSpPr>
          <p:nvPr>
            <p:ph sz="half" idx="2"/>
          </p:nvPr>
        </p:nvSpPr>
        <p:spPr/>
        <p:txBody>
          <a:bodyPr/>
          <a:lstStyle/>
          <a:p>
            <a:pPr marL="344488" indent="-344488" eaLnBrk="1" hangingPunct="1">
              <a:tabLst>
                <a:tab pos="342900" algn="l"/>
              </a:tabLst>
              <a:defRPr/>
            </a:pPr>
            <a:r>
              <a:rPr lang="en-US" dirty="0"/>
              <a:t>Are sound-producing devices required on your state’s waters?</a:t>
            </a:r>
          </a:p>
          <a:p>
            <a:pPr>
              <a:defRPr/>
            </a:pPr>
            <a:r>
              <a:rPr lang="en-US" dirty="0"/>
              <a:t>What types of devices are required based on the length of the vessel?</a:t>
            </a:r>
          </a:p>
          <a:p>
            <a:pPr>
              <a:defRPr/>
            </a:pPr>
            <a:r>
              <a:rPr lang="en-US" dirty="0"/>
              <a:t>How far away must the sound signal be audible?</a:t>
            </a:r>
          </a:p>
          <a:p>
            <a:pPr>
              <a:defRPr/>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Title 1"/>
          <p:cNvSpPr>
            <a:spLocks noGrp="1"/>
          </p:cNvSpPr>
          <p:nvPr>
            <p:ph type="title"/>
          </p:nvPr>
        </p:nvSpPr>
        <p:spPr/>
        <p:txBody>
          <a:bodyPr/>
          <a:lstStyle/>
          <a:p>
            <a:r>
              <a:rPr lang="en-US" sz="3400" dirty="0"/>
              <a:t>Other Equipment and Regulations</a:t>
            </a:r>
          </a:p>
        </p:txBody>
      </p:sp>
      <p:sp>
        <p:nvSpPr>
          <p:cNvPr id="208899" name="Content Placeholder 2"/>
          <p:cNvSpPr>
            <a:spLocks noGrp="1"/>
          </p:cNvSpPr>
          <p:nvPr>
            <p:ph idx="1"/>
          </p:nvPr>
        </p:nvSpPr>
        <p:spPr>
          <a:xfrm>
            <a:off x="457200" y="1295400"/>
            <a:ext cx="8229600" cy="5029200"/>
          </a:xfrm>
        </p:spPr>
        <p:txBody>
          <a:bodyPr/>
          <a:lstStyle/>
          <a:p>
            <a:pPr>
              <a:spcBef>
                <a:spcPts val="1800"/>
              </a:spcBef>
            </a:pPr>
            <a:r>
              <a:rPr lang="en-US" dirty="0">
                <a:latin typeface="Arial" charset="0"/>
                <a:cs typeface="Arial" charset="0"/>
              </a:rPr>
              <a:t>Two types of flags may be used to indicate diving activity:</a:t>
            </a:r>
          </a:p>
          <a:p>
            <a:pPr>
              <a:spcBef>
                <a:spcPts val="1800"/>
              </a:spcBef>
            </a:pPr>
            <a:endParaRPr lang="en-US" dirty="0">
              <a:latin typeface="Arial" charset="0"/>
              <a:cs typeface="Arial" charset="0"/>
            </a:endParaRPr>
          </a:p>
          <a:p>
            <a:pPr>
              <a:spcBef>
                <a:spcPts val="1800"/>
              </a:spcBef>
            </a:pPr>
            <a:endParaRPr lang="en-US" dirty="0">
              <a:latin typeface="Arial" charset="0"/>
              <a:cs typeface="Arial" charset="0"/>
            </a:endParaRPr>
          </a:p>
          <a:p>
            <a:pPr>
              <a:spcBef>
                <a:spcPts val="1800"/>
              </a:spcBef>
            </a:pPr>
            <a:endParaRPr lang="en-US" dirty="0">
              <a:latin typeface="Arial" charset="0"/>
              <a:cs typeface="Arial" charset="0"/>
            </a:endParaRPr>
          </a:p>
          <a:p>
            <a:pPr>
              <a:spcBef>
                <a:spcPts val="1800"/>
              </a:spcBef>
            </a:pPr>
            <a:endParaRPr lang="en-US" dirty="0">
              <a:latin typeface="Arial" charset="0"/>
              <a:cs typeface="Arial" charset="0"/>
            </a:endParaRPr>
          </a:p>
          <a:p>
            <a:pPr>
              <a:spcBef>
                <a:spcPts val="1800"/>
              </a:spcBef>
            </a:pPr>
            <a:r>
              <a:rPr lang="en-US" dirty="0">
                <a:latin typeface="Arial" charset="0"/>
                <a:cs typeface="Arial" charset="0"/>
              </a:rPr>
              <a:t>What flags are required in your state?</a:t>
            </a:r>
          </a:p>
          <a:p>
            <a:pPr>
              <a:spcBef>
                <a:spcPts val="1800"/>
              </a:spcBef>
            </a:pPr>
            <a:r>
              <a:rPr lang="en-US" dirty="0">
                <a:latin typeface="Arial" charset="0"/>
                <a:cs typeface="Arial" charset="0"/>
              </a:rPr>
              <a:t>How far must a vessel stay from a diver-down flag?</a:t>
            </a:r>
          </a:p>
        </p:txBody>
      </p:sp>
      <p:pic>
        <p:nvPicPr>
          <p:cNvPr id="198660" name="Picture 3" descr="flag_diver.jpg"/>
          <p:cNvPicPr>
            <a:picLocks noChangeAspect="1"/>
          </p:cNvPicPr>
          <p:nvPr/>
        </p:nvPicPr>
        <p:blipFill>
          <a:blip r:embed="rId3"/>
          <a:srcRect/>
          <a:stretch>
            <a:fillRect/>
          </a:stretch>
        </p:blipFill>
        <p:spPr bwMode="auto">
          <a:xfrm>
            <a:off x="1965325" y="2146300"/>
            <a:ext cx="1854200" cy="2328863"/>
          </a:xfrm>
          <a:prstGeom prst="rect">
            <a:avLst/>
          </a:prstGeom>
          <a:noFill/>
          <a:ln w="9525">
            <a:noFill/>
            <a:miter lim="800000"/>
            <a:headEnd/>
            <a:tailEnd/>
          </a:ln>
        </p:spPr>
      </p:pic>
      <p:pic>
        <p:nvPicPr>
          <p:cNvPr id="198661" name="Picture 4" descr="flag_alpha.jpg"/>
          <p:cNvPicPr>
            <a:picLocks noChangeAspect="1"/>
          </p:cNvPicPr>
          <p:nvPr/>
        </p:nvPicPr>
        <p:blipFill>
          <a:blip r:embed="rId4"/>
          <a:srcRect/>
          <a:stretch>
            <a:fillRect/>
          </a:stretch>
        </p:blipFill>
        <p:spPr bwMode="auto">
          <a:xfrm>
            <a:off x="4811713" y="2171700"/>
            <a:ext cx="1849437" cy="2324100"/>
          </a:xfrm>
          <a:prstGeom prst="rect">
            <a:avLst/>
          </a:prstGeom>
          <a:noFill/>
          <a:ln w="9525">
            <a:noFill/>
            <a:miter lim="800000"/>
            <a:headEnd/>
            <a:tailEnd/>
          </a:ln>
        </p:spPr>
      </p:pic>
      <p:sp>
        <p:nvSpPr>
          <p:cNvPr id="7" name="Content Placeholder 2"/>
          <p:cNvSpPr txBox="1">
            <a:spLocks/>
          </p:cNvSpPr>
          <p:nvPr/>
        </p:nvSpPr>
        <p:spPr bwMode="auto">
          <a:xfrm>
            <a:off x="5546725" y="3533775"/>
            <a:ext cx="2460625" cy="950913"/>
          </a:xfrm>
          <a:prstGeom prst="rect">
            <a:avLst/>
          </a:prstGeom>
          <a:noFill/>
          <a:ln w="9525">
            <a:noFill/>
            <a:miter lim="800000"/>
            <a:headEnd/>
            <a:tailEnd/>
          </a:ln>
        </p:spPr>
        <p:txBody>
          <a:bodyPr/>
          <a:lstStyle/>
          <a:p>
            <a:pPr marL="55563" lvl="1" algn="ctr" eaLnBrk="0" hangingPunct="0">
              <a:spcBef>
                <a:spcPts val="0"/>
              </a:spcBef>
              <a:buClr>
                <a:srgbClr val="FF0000"/>
              </a:buClr>
              <a:buSzPct val="120000"/>
              <a:buFont typeface="Arial" pitchFamily="34" charset="0"/>
              <a:buNone/>
              <a:defRPr/>
            </a:pPr>
            <a:r>
              <a:rPr lang="en-US" sz="2200" b="1" kern="0" dirty="0">
                <a:solidFill>
                  <a:srgbClr val="000000"/>
                </a:solidFill>
                <a:latin typeface="Arial" pitchFamily="34" charset="0"/>
                <a:cs typeface="Arial" pitchFamily="34" charset="0"/>
              </a:rPr>
              <a:t>Alfa Flag</a:t>
            </a:r>
          </a:p>
          <a:p>
            <a:pPr marL="55563" lvl="1" algn="ctr" eaLnBrk="0" hangingPunct="0">
              <a:spcBef>
                <a:spcPts val="0"/>
              </a:spcBef>
              <a:buClr>
                <a:srgbClr val="FF0000"/>
              </a:buClr>
              <a:buSzPct val="120000"/>
              <a:buFont typeface="Arial" pitchFamily="34" charset="0"/>
              <a:buNone/>
              <a:defRPr/>
            </a:pPr>
            <a:r>
              <a:rPr lang="en-US" sz="2200" i="1" kern="0" dirty="0">
                <a:solidFill>
                  <a:srgbClr val="000000"/>
                </a:solidFill>
                <a:latin typeface="Arial" pitchFamily="34" charset="0"/>
                <a:cs typeface="Arial" pitchFamily="34" charset="0"/>
              </a:rPr>
              <a:t>blue-and-white</a:t>
            </a:r>
            <a:r>
              <a:rPr lang="en-US" sz="2200" kern="0" dirty="0">
                <a:solidFill>
                  <a:srgbClr val="000000"/>
                </a:solidFill>
                <a:latin typeface="Arial" pitchFamily="34" charset="0"/>
                <a:cs typeface="Arial" pitchFamily="34" charset="0"/>
              </a:rPr>
              <a:t> </a:t>
            </a:r>
          </a:p>
        </p:txBody>
      </p:sp>
      <p:sp>
        <p:nvSpPr>
          <p:cNvPr id="8" name="Rectangle 7"/>
          <p:cNvSpPr/>
          <p:nvPr/>
        </p:nvSpPr>
        <p:spPr>
          <a:xfrm>
            <a:off x="2393950" y="3532188"/>
            <a:ext cx="2438400" cy="769937"/>
          </a:xfrm>
          <a:prstGeom prst="rect">
            <a:avLst/>
          </a:prstGeom>
        </p:spPr>
        <p:txBody>
          <a:bodyPr>
            <a:spAutoFit/>
          </a:bodyPr>
          <a:lstStyle/>
          <a:p>
            <a:pPr marL="55563" lvl="1" algn="ctr" eaLnBrk="0" hangingPunct="0">
              <a:spcBef>
                <a:spcPts val="0"/>
              </a:spcBef>
              <a:buClr>
                <a:srgbClr val="FF0000"/>
              </a:buClr>
              <a:buSzPct val="120000"/>
              <a:defRPr/>
            </a:pPr>
            <a:r>
              <a:rPr lang="en-US" sz="2200" b="1" kern="0" dirty="0">
                <a:solidFill>
                  <a:srgbClr val="000000"/>
                </a:solidFill>
                <a:latin typeface="Arial"/>
              </a:rPr>
              <a:t>Divers Flag</a:t>
            </a:r>
          </a:p>
          <a:p>
            <a:pPr marL="55563" lvl="1" algn="ctr" eaLnBrk="0" hangingPunct="0">
              <a:spcBef>
                <a:spcPts val="0"/>
              </a:spcBef>
              <a:buClr>
                <a:srgbClr val="FF0000"/>
              </a:buClr>
              <a:buSzPct val="120000"/>
              <a:defRPr/>
            </a:pPr>
            <a:r>
              <a:rPr lang="en-US" sz="2200" i="1" kern="0" dirty="0">
                <a:solidFill>
                  <a:srgbClr val="000000"/>
                </a:solidFill>
                <a:latin typeface="Arial"/>
              </a:rPr>
              <a:t>red-and-white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8899">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889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Title 1"/>
          <p:cNvSpPr>
            <a:spLocks noGrp="1"/>
          </p:cNvSpPr>
          <p:nvPr>
            <p:ph type="title"/>
          </p:nvPr>
        </p:nvSpPr>
        <p:spPr/>
        <p:txBody>
          <a:bodyPr/>
          <a:lstStyle/>
          <a:p>
            <a:r>
              <a:rPr lang="en-US" sz="3400" dirty="0"/>
              <a:t>Other Equipment and Regulations</a:t>
            </a:r>
          </a:p>
        </p:txBody>
      </p:sp>
      <p:sp>
        <p:nvSpPr>
          <p:cNvPr id="199683" name="Text Placeholder 2"/>
          <p:cNvSpPr>
            <a:spLocks noGrp="1"/>
          </p:cNvSpPr>
          <p:nvPr>
            <p:ph type="body" idx="1"/>
          </p:nvPr>
        </p:nvSpPr>
        <p:spPr>
          <a:xfrm>
            <a:off x="457200" y="1295400"/>
            <a:ext cx="8229600" cy="639763"/>
          </a:xfrm>
        </p:spPr>
        <p:txBody>
          <a:bodyPr/>
          <a:lstStyle/>
          <a:p>
            <a:r>
              <a:rPr lang="en-US" dirty="0">
                <a:latin typeface="Arial" charset="0"/>
                <a:cs typeface="Arial" charset="0"/>
              </a:rPr>
              <a:t>In your state:</a:t>
            </a:r>
          </a:p>
        </p:txBody>
      </p:sp>
      <p:sp>
        <p:nvSpPr>
          <p:cNvPr id="209924" name="Content Placeholder 3"/>
          <p:cNvSpPr>
            <a:spLocks noGrp="1"/>
          </p:cNvSpPr>
          <p:nvPr>
            <p:ph sz="half" idx="2"/>
          </p:nvPr>
        </p:nvSpPr>
        <p:spPr>
          <a:xfrm>
            <a:off x="457200" y="1935163"/>
            <a:ext cx="8229600" cy="3951287"/>
          </a:xfrm>
        </p:spPr>
        <p:txBody>
          <a:bodyPr/>
          <a:lstStyle/>
          <a:p>
            <a:pPr>
              <a:spcBef>
                <a:spcPts val="1800"/>
              </a:spcBef>
            </a:pPr>
            <a:r>
              <a:rPr lang="en-US" dirty="0">
                <a:latin typeface="Arial" charset="0"/>
                <a:cs typeface="Arial" charset="0"/>
              </a:rPr>
              <a:t>Are permits required for marine events?</a:t>
            </a:r>
          </a:p>
          <a:p>
            <a:pPr>
              <a:spcBef>
                <a:spcPts val="1800"/>
              </a:spcBef>
            </a:pPr>
            <a:r>
              <a:rPr lang="en-US" dirty="0">
                <a:latin typeface="Arial" charset="0"/>
                <a:cs typeface="Arial" charset="0"/>
              </a:rPr>
              <a:t>Are you required to license and/or register your vessel’s trailer?</a:t>
            </a:r>
          </a:p>
          <a:p>
            <a:pPr>
              <a:spcBef>
                <a:spcPts val="1800"/>
              </a:spcBef>
            </a:pPr>
            <a:r>
              <a:rPr lang="en-US" dirty="0">
                <a:latin typeface="Arial" charset="0"/>
                <a:cs typeface="Arial" charset="0"/>
              </a:rPr>
              <a:t>Are you required to have certain equipment on your trailer?</a:t>
            </a:r>
          </a:p>
          <a:p>
            <a:pPr>
              <a:spcBef>
                <a:spcPts val="1800"/>
              </a:spcBef>
            </a:pPr>
            <a:r>
              <a:rPr lang="en-US" dirty="0">
                <a:latin typeface="Arial" charset="0"/>
                <a:cs typeface="Arial" charset="0"/>
              </a:rPr>
              <a:t>Is any other equipment required?</a:t>
            </a:r>
          </a:p>
          <a:p>
            <a:pPr>
              <a:spcBef>
                <a:spcPts val="1800"/>
              </a:spcBef>
            </a:pPr>
            <a:r>
              <a:rPr lang="en-US" dirty="0">
                <a:latin typeface="Arial" charset="0"/>
                <a:cs typeface="Arial" charset="0"/>
              </a:rPr>
              <a:t>What are the local regulations for specific waterways?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992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992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992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992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992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Title 1"/>
          <p:cNvSpPr>
            <a:spLocks noGrp="1"/>
          </p:cNvSpPr>
          <p:nvPr>
            <p:ph type="title"/>
          </p:nvPr>
        </p:nvSpPr>
        <p:spPr/>
        <p:txBody>
          <a:bodyPr/>
          <a:lstStyle/>
          <a:p>
            <a:r>
              <a:rPr lang="en-US" dirty="0"/>
              <a:t>Requirements Specific to PWC</a:t>
            </a:r>
          </a:p>
        </p:txBody>
      </p:sp>
      <p:sp>
        <p:nvSpPr>
          <p:cNvPr id="200707" name="Text Placeholder 6"/>
          <p:cNvSpPr>
            <a:spLocks noGrp="1"/>
          </p:cNvSpPr>
          <p:nvPr>
            <p:ph type="body" idx="1"/>
          </p:nvPr>
        </p:nvSpPr>
        <p:spPr/>
        <p:txBody>
          <a:bodyPr/>
          <a:lstStyle/>
          <a:p>
            <a:r>
              <a:rPr lang="en-US" dirty="0">
                <a:latin typeface="Arial" charset="0"/>
                <a:cs typeface="Arial" charset="0"/>
              </a:rPr>
              <a:t>In your state:</a:t>
            </a:r>
          </a:p>
        </p:txBody>
      </p:sp>
      <p:sp>
        <p:nvSpPr>
          <p:cNvPr id="205828" name="Content Placeholder 7"/>
          <p:cNvSpPr>
            <a:spLocks noGrp="1"/>
          </p:cNvSpPr>
          <p:nvPr>
            <p:ph sz="half" idx="2"/>
          </p:nvPr>
        </p:nvSpPr>
        <p:spPr/>
        <p:txBody>
          <a:bodyPr/>
          <a:lstStyle/>
          <a:p>
            <a:r>
              <a:rPr lang="en-US" dirty="0">
                <a:latin typeface="Arial" charset="0"/>
                <a:cs typeface="Arial" charset="0"/>
              </a:rPr>
              <a:t>What are the requirements for PFDs?</a:t>
            </a:r>
          </a:p>
          <a:p>
            <a:r>
              <a:rPr lang="en-US" dirty="0">
                <a:latin typeface="Arial" charset="0"/>
                <a:cs typeface="Arial" charset="0"/>
              </a:rPr>
              <a:t>Are you required to have a lanyard-type engine cut-off switch? What about a self-circling feature?</a:t>
            </a:r>
          </a:p>
          <a:p>
            <a:r>
              <a:rPr lang="en-US" dirty="0">
                <a:latin typeface="Arial" charset="0"/>
                <a:cs typeface="Arial" charset="0"/>
              </a:rPr>
              <a:t>During what hours may you operate a PWC legally?</a:t>
            </a:r>
          </a:p>
          <a:p>
            <a:r>
              <a:rPr lang="en-US" dirty="0">
                <a:latin typeface="Arial" charset="0"/>
                <a:cs typeface="Arial" charset="0"/>
              </a:rPr>
              <a:t>What are the age restrictions for operating a PWC?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82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82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82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82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Title 1"/>
          <p:cNvSpPr>
            <a:spLocks noGrp="1"/>
          </p:cNvSpPr>
          <p:nvPr>
            <p:ph type="title"/>
          </p:nvPr>
        </p:nvSpPr>
        <p:spPr/>
        <p:txBody>
          <a:bodyPr/>
          <a:lstStyle/>
          <a:p>
            <a:r>
              <a:rPr lang="en-US" dirty="0"/>
              <a:t>Requirements Specific to PWC</a:t>
            </a:r>
          </a:p>
        </p:txBody>
      </p:sp>
      <p:sp>
        <p:nvSpPr>
          <p:cNvPr id="201731" name="Text Placeholder 6"/>
          <p:cNvSpPr>
            <a:spLocks noGrp="1"/>
          </p:cNvSpPr>
          <p:nvPr>
            <p:ph type="body" idx="1"/>
          </p:nvPr>
        </p:nvSpPr>
        <p:spPr>
          <a:xfrm>
            <a:off x="457200" y="1447800"/>
            <a:ext cx="8229600" cy="639763"/>
          </a:xfrm>
        </p:spPr>
        <p:txBody>
          <a:bodyPr/>
          <a:lstStyle/>
          <a:p>
            <a:r>
              <a:rPr lang="en-US" dirty="0">
                <a:latin typeface="Arial" charset="0"/>
                <a:cs typeface="Arial" charset="0"/>
              </a:rPr>
              <a:t>In your state, do illegal activities include:</a:t>
            </a:r>
          </a:p>
        </p:txBody>
      </p:sp>
      <p:sp>
        <p:nvSpPr>
          <p:cNvPr id="6" name="Content Placeholder 5"/>
          <p:cNvSpPr>
            <a:spLocks noGrp="1"/>
          </p:cNvSpPr>
          <p:nvPr>
            <p:ph sz="half" idx="2"/>
          </p:nvPr>
        </p:nvSpPr>
        <p:spPr>
          <a:xfrm>
            <a:off x="533400" y="2087563"/>
            <a:ext cx="8229600" cy="3951287"/>
          </a:xfrm>
        </p:spPr>
        <p:txBody>
          <a:bodyPr/>
          <a:lstStyle/>
          <a:p>
            <a:r>
              <a:rPr lang="en-US" dirty="0">
                <a:latin typeface="Arial" charset="0"/>
                <a:cs typeface="Arial" charset="0"/>
              </a:rPr>
              <a:t>Jumping another vessel’s wake?</a:t>
            </a:r>
          </a:p>
          <a:p>
            <a:r>
              <a:rPr lang="en-US" dirty="0">
                <a:latin typeface="Arial" charset="0"/>
                <a:cs typeface="Arial" charset="0"/>
              </a:rPr>
              <a:t>Weaving through traffic?</a:t>
            </a:r>
          </a:p>
          <a:p>
            <a:r>
              <a:rPr lang="en-US" dirty="0">
                <a:latin typeface="Arial" charset="0"/>
                <a:cs typeface="Arial" charset="0"/>
              </a:rPr>
              <a:t>Operating above “slow, no wake speed” in certain areas?</a:t>
            </a:r>
          </a:p>
          <a:p>
            <a:r>
              <a:rPr lang="en-US" dirty="0">
                <a:latin typeface="Arial" charset="0"/>
                <a:cs typeface="Arial" charset="0"/>
              </a:rPr>
              <a:t>Chasing, harassing, or disturbing wildlife?</a:t>
            </a:r>
          </a:p>
          <a:p>
            <a:r>
              <a:rPr lang="en-US" dirty="0">
                <a:latin typeface="Arial" charset="0"/>
                <a:cs typeface="Arial" charset="0"/>
              </a:rPr>
              <a:t>Any others?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Title 1"/>
          <p:cNvSpPr>
            <a:spLocks noGrp="1"/>
          </p:cNvSpPr>
          <p:nvPr>
            <p:ph type="title"/>
          </p:nvPr>
        </p:nvSpPr>
        <p:spPr/>
        <p:txBody>
          <a:bodyPr/>
          <a:lstStyle/>
          <a:p>
            <a:r>
              <a:rPr lang="en-US" dirty="0"/>
              <a:t>Towing a Person Legally</a:t>
            </a:r>
          </a:p>
        </p:txBody>
      </p:sp>
      <p:sp>
        <p:nvSpPr>
          <p:cNvPr id="202755" name="Text Placeholder 6"/>
          <p:cNvSpPr>
            <a:spLocks noGrp="1"/>
          </p:cNvSpPr>
          <p:nvPr>
            <p:ph type="body" idx="1"/>
          </p:nvPr>
        </p:nvSpPr>
        <p:spPr>
          <a:xfrm>
            <a:off x="533400" y="1219200"/>
            <a:ext cx="8229600" cy="639763"/>
          </a:xfrm>
        </p:spPr>
        <p:txBody>
          <a:bodyPr/>
          <a:lstStyle/>
          <a:p>
            <a:r>
              <a:rPr lang="en-US" dirty="0">
                <a:latin typeface="Arial" charset="0"/>
                <a:cs typeface="Arial" charset="0"/>
              </a:rPr>
              <a:t>In your state:</a:t>
            </a:r>
          </a:p>
        </p:txBody>
      </p:sp>
      <p:sp>
        <p:nvSpPr>
          <p:cNvPr id="202756" name="Content Placeholder 5"/>
          <p:cNvSpPr>
            <a:spLocks noGrp="1"/>
          </p:cNvSpPr>
          <p:nvPr>
            <p:ph sz="half" idx="2"/>
          </p:nvPr>
        </p:nvSpPr>
        <p:spPr>
          <a:xfrm>
            <a:off x="457200" y="1752600"/>
            <a:ext cx="5105400" cy="3951288"/>
          </a:xfrm>
        </p:spPr>
        <p:txBody>
          <a:bodyPr/>
          <a:lstStyle/>
          <a:p>
            <a:r>
              <a:rPr lang="en-US" dirty="0">
                <a:latin typeface="Arial" charset="0"/>
                <a:cs typeface="Arial" charset="0"/>
              </a:rPr>
              <a:t>What are the requirements for PFDs?</a:t>
            </a:r>
          </a:p>
          <a:p>
            <a:r>
              <a:rPr lang="en-US" dirty="0">
                <a:latin typeface="Arial" charset="0"/>
                <a:cs typeface="Arial" charset="0"/>
              </a:rPr>
              <a:t>During what hours may you tow a person legally?</a:t>
            </a:r>
          </a:p>
          <a:p>
            <a:r>
              <a:rPr lang="en-US" dirty="0">
                <a:latin typeface="Arial" charset="0"/>
                <a:cs typeface="Arial" charset="0"/>
              </a:rPr>
              <a:t>Are you required to have an observer on board? What about a wide-angle rearview mirror?</a:t>
            </a:r>
          </a:p>
          <a:p>
            <a:endParaRPr lang="en-US" dirty="0">
              <a:latin typeface="Arial" charset="0"/>
              <a:cs typeface="Arial" charset="0"/>
            </a:endParaRPr>
          </a:p>
        </p:txBody>
      </p:sp>
      <p:pic>
        <p:nvPicPr>
          <p:cNvPr id="202757" name="Picture 4" descr="pwc_towing_wakeboarder.jpg"/>
          <p:cNvPicPr>
            <a:picLocks noChangeAspect="1"/>
          </p:cNvPicPr>
          <p:nvPr/>
        </p:nvPicPr>
        <p:blipFill>
          <a:blip r:embed="rId3"/>
          <a:srcRect/>
          <a:stretch>
            <a:fillRect/>
          </a:stretch>
        </p:blipFill>
        <p:spPr bwMode="auto">
          <a:xfrm>
            <a:off x="5562600" y="3810000"/>
            <a:ext cx="2867025" cy="2058988"/>
          </a:xfrm>
          <a:prstGeom prst="rect">
            <a:avLst/>
          </a:prstGeom>
          <a:noFill/>
          <a:ln w="9525">
            <a:noFill/>
            <a:miter lim="800000"/>
            <a:headEnd/>
            <a:tailEnd/>
          </a:ln>
        </p:spPr>
      </p:pic>
      <p:pic>
        <p:nvPicPr>
          <p:cNvPr id="202758" name="Picture 4" descr="wakeboarder.jpg"/>
          <p:cNvPicPr>
            <a:picLocks noChangeAspect="1"/>
          </p:cNvPicPr>
          <p:nvPr/>
        </p:nvPicPr>
        <p:blipFill>
          <a:blip r:embed="rId4"/>
          <a:srcRect/>
          <a:stretch>
            <a:fillRect/>
          </a:stretch>
        </p:blipFill>
        <p:spPr bwMode="auto">
          <a:xfrm>
            <a:off x="5562600" y="1371600"/>
            <a:ext cx="2903538" cy="2090738"/>
          </a:xfrm>
          <a:prstGeom prst="rect">
            <a:avLst/>
          </a:prstGeom>
          <a:noFill/>
          <a:ln w="9525">
            <a:noFill/>
            <a:miter lim="800000"/>
            <a:headEnd/>
            <a:tailEnd/>
          </a:ln>
        </p:spPr>
      </p:pic>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Title 1"/>
          <p:cNvSpPr>
            <a:spLocks noGrp="1"/>
          </p:cNvSpPr>
          <p:nvPr>
            <p:ph type="title"/>
          </p:nvPr>
        </p:nvSpPr>
        <p:spPr/>
        <p:txBody>
          <a:bodyPr/>
          <a:lstStyle/>
          <a:p>
            <a:r>
              <a:rPr lang="en-US" dirty="0"/>
              <a:t>Towing a Person Legally</a:t>
            </a:r>
          </a:p>
        </p:txBody>
      </p:sp>
      <p:sp>
        <p:nvSpPr>
          <p:cNvPr id="203779" name="Text Placeholder 2"/>
          <p:cNvSpPr>
            <a:spLocks noGrp="1"/>
          </p:cNvSpPr>
          <p:nvPr>
            <p:ph type="body" idx="1"/>
          </p:nvPr>
        </p:nvSpPr>
        <p:spPr/>
        <p:txBody>
          <a:bodyPr/>
          <a:lstStyle/>
          <a:p>
            <a:r>
              <a:rPr lang="en-US" dirty="0">
                <a:latin typeface="Arial" charset="0"/>
                <a:cs typeface="Arial" charset="0"/>
              </a:rPr>
              <a:t>In your state:</a:t>
            </a:r>
          </a:p>
        </p:txBody>
      </p:sp>
      <p:sp>
        <p:nvSpPr>
          <p:cNvPr id="203780" name="Content Placeholder 3"/>
          <p:cNvSpPr>
            <a:spLocks noGrp="1"/>
          </p:cNvSpPr>
          <p:nvPr>
            <p:ph sz="half" idx="2"/>
          </p:nvPr>
        </p:nvSpPr>
        <p:spPr/>
        <p:txBody>
          <a:bodyPr/>
          <a:lstStyle/>
          <a:p>
            <a:r>
              <a:rPr lang="en-US" dirty="0">
                <a:latin typeface="Arial" charset="0"/>
                <a:cs typeface="Arial" charset="0"/>
              </a:rPr>
              <a:t>What activities are illegal?</a:t>
            </a:r>
          </a:p>
          <a:p>
            <a:r>
              <a:rPr lang="en-US" dirty="0">
                <a:latin typeface="Arial" charset="0"/>
                <a:cs typeface="Arial" charset="0"/>
              </a:rPr>
              <a:t>Are you required to have a skier-down flag?</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Title 3"/>
          <p:cNvSpPr>
            <a:spLocks noGrp="1"/>
          </p:cNvSpPr>
          <p:nvPr>
            <p:ph type="title"/>
          </p:nvPr>
        </p:nvSpPr>
        <p:spPr/>
        <p:txBody>
          <a:bodyPr/>
          <a:lstStyle/>
          <a:p>
            <a:r>
              <a:rPr lang="en-US" dirty="0"/>
              <a:t>Waste, Oil, and Trash Disposal</a:t>
            </a:r>
          </a:p>
        </p:txBody>
      </p:sp>
      <p:sp>
        <p:nvSpPr>
          <p:cNvPr id="5" name="Content Placeholder 4"/>
          <p:cNvSpPr>
            <a:spLocks noGrp="1"/>
          </p:cNvSpPr>
          <p:nvPr>
            <p:ph idx="1"/>
          </p:nvPr>
        </p:nvSpPr>
        <p:spPr>
          <a:xfrm>
            <a:off x="457200" y="1951037"/>
            <a:ext cx="8229600" cy="4525963"/>
          </a:xfrm>
        </p:spPr>
        <p:txBody>
          <a:bodyPr/>
          <a:lstStyle/>
          <a:p>
            <a:pPr>
              <a:defRPr/>
            </a:pPr>
            <a:r>
              <a:rPr lang="en-US" spc="-30" dirty="0"/>
              <a:t>It is illegal to discharge waste, </a:t>
            </a:r>
            <a:r>
              <a:rPr lang="en-US" dirty="0"/>
              <a:t>oil, or trash into any state or federally controlled waters.</a:t>
            </a:r>
          </a:p>
          <a:p>
            <a:pPr lvl="1">
              <a:defRPr/>
            </a:pPr>
            <a:r>
              <a:rPr lang="en-US" dirty="0"/>
              <a:t>Sewage carries disease. </a:t>
            </a:r>
          </a:p>
          <a:p>
            <a:pPr lvl="1">
              <a:defRPr/>
            </a:pPr>
            <a:r>
              <a:rPr lang="en-US" dirty="0"/>
              <a:t>Trash thrown into water can cause injuries.</a:t>
            </a:r>
          </a:p>
          <a:p>
            <a:pPr lvl="1">
              <a:defRPr/>
            </a:pPr>
            <a:r>
              <a:rPr lang="en-US" dirty="0">
                <a:latin typeface="Arial" charset="0"/>
                <a:cs typeface="Arial" charset="0"/>
              </a:rPr>
              <a:t>Pollution is unsightly. </a:t>
            </a:r>
          </a:p>
          <a:p>
            <a:pPr>
              <a:defRPr/>
            </a:pPr>
            <a:r>
              <a:rPr lang="en-US" dirty="0"/>
              <a:t>The Refuse Act </a:t>
            </a:r>
            <a:r>
              <a:rPr lang="en-US" dirty="0">
                <a:latin typeface="Arial" charset="0"/>
                <a:cs typeface="Arial" charset="0"/>
              </a:rPr>
              <a:t>prohibits throwing, discharging, or depositing any refuse matter into U.S. waters.</a:t>
            </a:r>
          </a:p>
          <a:p>
            <a:pPr lvl="1">
              <a:buFont typeface="Arial" charset="0"/>
              <a:buNone/>
              <a:defRPr/>
            </a:pPr>
            <a:r>
              <a:rPr lang="en-US" dirty="0"/>
              <a:t> </a:t>
            </a:r>
          </a:p>
        </p:txBody>
      </p:sp>
      <p:sp>
        <p:nvSpPr>
          <p:cNvPr id="12" name="Text Placeholder 2"/>
          <p:cNvSpPr txBox="1">
            <a:spLocks/>
          </p:cNvSpPr>
          <p:nvPr/>
        </p:nvSpPr>
        <p:spPr bwMode="auto">
          <a:xfrm>
            <a:off x="457200" y="1428750"/>
            <a:ext cx="8229600" cy="6397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ts val="3000"/>
              </a:spcBef>
              <a:spcAft>
                <a:spcPct val="0"/>
              </a:spcAft>
              <a:buClr>
                <a:srgbClr val="0070C0"/>
              </a:buClr>
              <a:buSzPct val="100000"/>
              <a:buFont typeface="Wingdings" pitchFamily="2" charset="2"/>
              <a:buChar char=""/>
              <a:defRPr sz="2500" b="1" kern="1200">
                <a:solidFill>
                  <a:schemeClr val="tx1"/>
                </a:solidFill>
                <a:latin typeface="Arial" pitchFamily="34" charset="0"/>
                <a:ea typeface="+mn-ea"/>
                <a:cs typeface="Arial" pitchFamily="34" charset="0"/>
              </a:defRPr>
            </a:lvl1pPr>
            <a:lvl2pPr marL="742950" indent="-285750" algn="l" rtl="0" eaLnBrk="0" fontAlgn="base" hangingPunct="0">
              <a:spcBef>
                <a:spcPts val="1200"/>
              </a:spcBef>
              <a:spcAft>
                <a:spcPct val="0"/>
              </a:spcAft>
              <a:buFont typeface="Arial" charset="0"/>
              <a:buChar char="•"/>
              <a:defRPr sz="2500" b="1" kern="1200">
                <a:solidFill>
                  <a:schemeClr val="tx1"/>
                </a:solidFill>
                <a:latin typeface="Arial" pitchFamily="34" charset="0"/>
                <a:ea typeface="+mn-ea"/>
                <a:cs typeface="Arial" pitchFamily="34" charset="0"/>
              </a:defRPr>
            </a:lvl2pPr>
            <a:lvl3pPr marL="1143000" indent="-228600" algn="l" rtl="0" eaLnBrk="0" fontAlgn="base" hangingPunct="0">
              <a:spcBef>
                <a:spcPts val="1200"/>
              </a:spcBef>
              <a:spcAft>
                <a:spcPct val="0"/>
              </a:spcAft>
              <a:buFont typeface="Calibri" pitchFamily="34" charset="0"/>
              <a:buChar char="–"/>
              <a:defRPr sz="2500" b="1" kern="1200">
                <a:solidFill>
                  <a:schemeClr val="tx1"/>
                </a:solidFill>
                <a:latin typeface="Arial" pitchFamily="34" charset="0"/>
                <a:ea typeface="+mn-ea"/>
                <a:cs typeface="Arial" pitchFamily="34" charset="0"/>
              </a:defRPr>
            </a:lvl3pPr>
            <a:lvl4pPr marL="1600200" indent="-228600" algn="l" rtl="0" eaLnBrk="0" fontAlgn="base" hangingPunct="0">
              <a:spcBef>
                <a:spcPts val="1200"/>
              </a:spcBef>
              <a:spcAft>
                <a:spcPct val="0"/>
              </a:spcAft>
              <a:buFont typeface="Wingdings" pitchFamily="2" charset="2"/>
              <a:buChar char="§"/>
              <a:defRPr sz="2500" b="1" kern="1200">
                <a:solidFill>
                  <a:schemeClr val="tx1"/>
                </a:solidFill>
                <a:latin typeface="Arial" pitchFamily="34" charset="0"/>
                <a:ea typeface="+mn-ea"/>
                <a:cs typeface="Arial" pitchFamily="34" charset="0"/>
              </a:defRPr>
            </a:lvl4pPr>
            <a:lvl5pPr marL="2057400" indent="-228600" algn="l" rtl="0" eaLnBrk="0" fontAlgn="base" hangingPunct="0">
              <a:spcBef>
                <a:spcPts val="1200"/>
              </a:spcBef>
              <a:spcAft>
                <a:spcPct val="0"/>
              </a:spcAft>
              <a:buFont typeface="Arial" charset="0"/>
              <a:buChar char="»"/>
              <a:defRPr sz="2500" b="1"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a:solidFill>
                  <a:srgbClr val="0070C0"/>
                </a:solidFill>
                <a:latin typeface="Arial" charset="0"/>
                <a:cs typeface="Arial" charset="0"/>
              </a:rPr>
              <a:t>Discharge of Sewage and Waste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6" name="Picture 8"/>
          <p:cNvPicPr>
            <a:picLocks noChangeAspect="1"/>
          </p:cNvPicPr>
          <p:nvPr/>
        </p:nvPicPr>
        <p:blipFill>
          <a:blip r:embed="rId3"/>
          <a:stretch>
            <a:fillRect/>
          </a:stretch>
        </p:blipFill>
        <p:spPr bwMode="auto">
          <a:xfrm>
            <a:off x="5578731" y="1752600"/>
            <a:ext cx="2434713" cy="2338388"/>
          </a:xfrm>
          <a:prstGeom prst="rect">
            <a:avLst/>
          </a:prstGeom>
          <a:noFill/>
          <a:ln w="9525">
            <a:noFill/>
            <a:miter lim="800000"/>
            <a:headEnd/>
            <a:tailEnd/>
          </a:ln>
        </p:spPr>
      </p:pic>
      <p:sp>
        <p:nvSpPr>
          <p:cNvPr id="205829" name="Rectangle 2"/>
          <p:cNvSpPr>
            <a:spLocks noGrp="1" noChangeArrowheads="1"/>
          </p:cNvSpPr>
          <p:nvPr>
            <p:ph type="title"/>
          </p:nvPr>
        </p:nvSpPr>
        <p:spPr/>
        <p:txBody>
          <a:bodyPr/>
          <a:lstStyle/>
          <a:p>
            <a:r>
              <a:rPr lang="en-US" dirty="0"/>
              <a:t>Waste, Oil, and Trash Disposal</a:t>
            </a:r>
          </a:p>
        </p:txBody>
      </p:sp>
      <p:sp>
        <p:nvSpPr>
          <p:cNvPr id="205830" name="Text Placeholder 7"/>
          <p:cNvSpPr>
            <a:spLocks noGrp="1"/>
          </p:cNvSpPr>
          <p:nvPr>
            <p:ph type="body" idx="1"/>
          </p:nvPr>
        </p:nvSpPr>
        <p:spPr/>
        <p:txBody>
          <a:bodyPr/>
          <a:lstStyle/>
          <a:p>
            <a:r>
              <a:rPr lang="en-US" dirty="0">
                <a:latin typeface="Arial" charset="0"/>
                <a:cs typeface="Arial" charset="0"/>
              </a:rPr>
              <a:t>Discharge of Sewage and Waste</a:t>
            </a:r>
          </a:p>
          <a:p>
            <a:endParaRPr lang="en-US" dirty="0">
              <a:latin typeface="Arial" charset="0"/>
              <a:cs typeface="Arial" charset="0"/>
            </a:endParaRPr>
          </a:p>
        </p:txBody>
      </p:sp>
      <p:sp>
        <p:nvSpPr>
          <p:cNvPr id="14" name="Content Placeholder 13"/>
          <p:cNvSpPr>
            <a:spLocks noGrp="1"/>
          </p:cNvSpPr>
          <p:nvPr>
            <p:ph sz="half" idx="2"/>
          </p:nvPr>
        </p:nvSpPr>
        <p:spPr>
          <a:xfrm>
            <a:off x="457200" y="2174875"/>
            <a:ext cx="4495800" cy="3951288"/>
          </a:xfrm>
        </p:spPr>
        <p:txBody>
          <a:bodyPr/>
          <a:lstStyle/>
          <a:p>
            <a:r>
              <a:rPr lang="en-US" dirty="0">
                <a:latin typeface="Arial" charset="0"/>
                <a:cs typeface="Arial" charset="0"/>
              </a:rPr>
              <a:t>Recreational vessels with an installed toilet must have a marine sanitation device (MSD).</a:t>
            </a:r>
          </a:p>
          <a:p>
            <a:pPr lvl="1"/>
            <a:r>
              <a:rPr lang="en-US" dirty="0">
                <a:latin typeface="Arial" charset="0"/>
                <a:cs typeface="Arial" charset="0"/>
              </a:rPr>
              <a:t>Types I and II MSDs treat waste. </a:t>
            </a:r>
          </a:p>
          <a:p>
            <a:pPr lvl="1"/>
            <a:r>
              <a:rPr lang="en-US" dirty="0">
                <a:latin typeface="Arial" charset="0"/>
                <a:cs typeface="Arial" charset="0"/>
              </a:rPr>
              <a:t>Type III MSDs do not treat waste. </a:t>
            </a:r>
          </a:p>
        </p:txBody>
      </p:sp>
      <p:pic>
        <p:nvPicPr>
          <p:cNvPr id="211975" name="Picture 11" descr="C:\DOCUME~1\bbullock\LOCALS~1\Temp\VMwareDnD\ca612de4\msd_diagram.jpg"/>
          <p:cNvPicPr>
            <a:picLocks noChangeAspect="1" noChangeArrowheads="1"/>
          </p:cNvPicPr>
          <p:nvPr/>
        </p:nvPicPr>
        <p:blipFill>
          <a:blip r:embed="rId4"/>
          <a:srcRect/>
          <a:stretch>
            <a:fillRect/>
          </a:stretch>
        </p:blipFill>
        <p:spPr bwMode="auto">
          <a:xfrm>
            <a:off x="5715000" y="4191000"/>
            <a:ext cx="1909763" cy="16970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19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4" descr="pwc_jet_drive.jpg"/>
          <p:cNvPicPr>
            <a:picLocks noChangeAspect="1"/>
          </p:cNvPicPr>
          <p:nvPr/>
        </p:nvPicPr>
        <p:blipFill>
          <a:blip r:embed="rId3"/>
          <a:srcRect/>
          <a:stretch>
            <a:fillRect/>
          </a:stretch>
        </p:blipFill>
        <p:spPr bwMode="auto">
          <a:xfrm>
            <a:off x="1295400" y="2133600"/>
            <a:ext cx="6613525" cy="3810000"/>
          </a:xfrm>
          <a:prstGeom prst="rect">
            <a:avLst/>
          </a:prstGeom>
          <a:noFill/>
          <a:ln w="9525">
            <a:noFill/>
            <a:miter lim="800000"/>
            <a:headEnd/>
            <a:tailEnd/>
          </a:ln>
        </p:spPr>
      </p:pic>
      <p:sp>
        <p:nvSpPr>
          <p:cNvPr id="64515" name="Title 1"/>
          <p:cNvSpPr>
            <a:spLocks noGrp="1"/>
          </p:cNvSpPr>
          <p:nvPr>
            <p:ph type="title"/>
          </p:nvPr>
        </p:nvSpPr>
        <p:spPr/>
        <p:txBody>
          <a:bodyPr/>
          <a:lstStyle/>
          <a:p>
            <a:r>
              <a:rPr lang="en-US" dirty="0"/>
              <a:t>Types of Engines and Drives</a:t>
            </a:r>
          </a:p>
        </p:txBody>
      </p:sp>
      <p:sp>
        <p:nvSpPr>
          <p:cNvPr id="64516" name="Text Placeholder 4"/>
          <p:cNvSpPr>
            <a:spLocks noGrp="1"/>
          </p:cNvSpPr>
          <p:nvPr>
            <p:ph type="body" idx="1"/>
          </p:nvPr>
        </p:nvSpPr>
        <p:spPr/>
        <p:txBody>
          <a:bodyPr/>
          <a:lstStyle/>
          <a:p>
            <a:r>
              <a:rPr lang="en-US" dirty="0">
                <a:latin typeface="Arial" charset="0"/>
                <a:cs typeface="Arial" charset="0"/>
              </a:rPr>
              <a:t>Jet Drives</a:t>
            </a:r>
          </a:p>
        </p:txBody>
      </p:sp>
    </p:spTree>
    <p:extLst>
      <p:ext uri="{BB962C8B-B14F-4D97-AF65-F5344CB8AC3E}">
        <p14:creationId xmlns:p14="http://schemas.microsoft.com/office/powerpoint/2010/main" val="260254902"/>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p:txBody>
          <a:bodyPr/>
          <a:lstStyle/>
          <a:p>
            <a:r>
              <a:rPr lang="en-US" dirty="0"/>
              <a:t>Waste, Oil, and Trash Disposal</a:t>
            </a:r>
          </a:p>
        </p:txBody>
      </p:sp>
      <p:sp>
        <p:nvSpPr>
          <p:cNvPr id="211971" name="Rectangle 3"/>
          <p:cNvSpPr>
            <a:spLocks noGrp="1" noChangeArrowheads="1"/>
          </p:cNvSpPr>
          <p:nvPr>
            <p:ph idx="1"/>
          </p:nvPr>
        </p:nvSpPr>
        <p:spPr>
          <a:xfrm>
            <a:off x="457200" y="1752600"/>
            <a:ext cx="8229600" cy="4525963"/>
          </a:xfrm>
        </p:spPr>
        <p:txBody>
          <a:bodyPr/>
          <a:lstStyle/>
          <a:p>
            <a:r>
              <a:rPr lang="en-US" dirty="0">
                <a:latin typeface="Arial" charset="0"/>
                <a:cs typeface="Arial" charset="0"/>
              </a:rPr>
              <a:t>Vessels 65 feet or less in length may use a </a:t>
            </a:r>
            <a:br>
              <a:rPr lang="en-US" dirty="0">
                <a:latin typeface="Arial" charset="0"/>
                <a:cs typeface="Arial" charset="0"/>
              </a:rPr>
            </a:br>
            <a:r>
              <a:rPr lang="en-US" dirty="0">
                <a:latin typeface="Arial" charset="0"/>
                <a:cs typeface="Arial" charset="0"/>
              </a:rPr>
              <a:t>Type I, II, or III MSD. </a:t>
            </a:r>
          </a:p>
          <a:p>
            <a:r>
              <a:rPr lang="en-US" dirty="0">
                <a:latin typeface="Arial" charset="0"/>
                <a:cs typeface="Arial" charset="0"/>
              </a:rPr>
              <a:t>Vessels over 65 feet in length must install a </a:t>
            </a:r>
            <a:br>
              <a:rPr lang="en-US" dirty="0">
                <a:latin typeface="Arial" charset="0"/>
                <a:cs typeface="Arial" charset="0"/>
              </a:rPr>
            </a:br>
            <a:r>
              <a:rPr lang="en-US" dirty="0">
                <a:latin typeface="Arial" charset="0"/>
                <a:cs typeface="Arial" charset="0"/>
              </a:rPr>
              <a:t>Type II or III MSD.</a:t>
            </a:r>
          </a:p>
          <a:p>
            <a:r>
              <a:rPr lang="en-US" dirty="0">
                <a:latin typeface="Arial" charset="0"/>
                <a:cs typeface="Arial" charset="0"/>
              </a:rPr>
              <a:t>All MSDs must have USCG certification.</a:t>
            </a:r>
          </a:p>
          <a:p>
            <a:r>
              <a:rPr lang="en-US" dirty="0">
                <a:latin typeface="Arial" charset="0"/>
                <a:cs typeface="Arial" charset="0"/>
              </a:rPr>
              <a:t>Are there other requirements in your state?</a:t>
            </a:r>
          </a:p>
        </p:txBody>
      </p:sp>
      <p:sp>
        <p:nvSpPr>
          <p:cNvPr id="6" name="Text Placeholder 4"/>
          <p:cNvSpPr txBox="1">
            <a:spLocks/>
          </p:cNvSpPr>
          <p:nvPr/>
        </p:nvSpPr>
        <p:spPr bwMode="auto">
          <a:xfrm>
            <a:off x="533400" y="1219200"/>
            <a:ext cx="8229600" cy="6397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ts val="3000"/>
              </a:spcBef>
              <a:spcAft>
                <a:spcPct val="0"/>
              </a:spcAft>
              <a:buClr>
                <a:srgbClr val="0070C0"/>
              </a:buClr>
              <a:buSzPct val="100000"/>
              <a:buFont typeface="Wingdings" pitchFamily="2" charset="2"/>
              <a:buChar char=""/>
              <a:defRPr sz="2500" b="1" kern="1200">
                <a:solidFill>
                  <a:schemeClr val="tx1"/>
                </a:solidFill>
                <a:latin typeface="Arial" pitchFamily="34" charset="0"/>
                <a:ea typeface="+mn-ea"/>
                <a:cs typeface="Arial" pitchFamily="34" charset="0"/>
              </a:defRPr>
            </a:lvl1pPr>
            <a:lvl2pPr marL="742950" indent="-285750" algn="l" rtl="0" eaLnBrk="0" fontAlgn="base" hangingPunct="0">
              <a:spcBef>
                <a:spcPts val="1200"/>
              </a:spcBef>
              <a:spcAft>
                <a:spcPct val="0"/>
              </a:spcAft>
              <a:buFont typeface="Arial" charset="0"/>
              <a:buChar char="•"/>
              <a:defRPr sz="2500" b="1" kern="1200">
                <a:solidFill>
                  <a:schemeClr val="tx1"/>
                </a:solidFill>
                <a:latin typeface="Arial" pitchFamily="34" charset="0"/>
                <a:ea typeface="+mn-ea"/>
                <a:cs typeface="Arial" pitchFamily="34" charset="0"/>
              </a:defRPr>
            </a:lvl2pPr>
            <a:lvl3pPr marL="1143000" indent="-228600" algn="l" rtl="0" eaLnBrk="0" fontAlgn="base" hangingPunct="0">
              <a:spcBef>
                <a:spcPts val="1200"/>
              </a:spcBef>
              <a:spcAft>
                <a:spcPct val="0"/>
              </a:spcAft>
              <a:buFont typeface="Calibri" pitchFamily="34" charset="0"/>
              <a:buChar char="–"/>
              <a:defRPr sz="2500" b="1" kern="1200">
                <a:solidFill>
                  <a:schemeClr val="tx1"/>
                </a:solidFill>
                <a:latin typeface="Arial" pitchFamily="34" charset="0"/>
                <a:ea typeface="+mn-ea"/>
                <a:cs typeface="Arial" pitchFamily="34" charset="0"/>
              </a:defRPr>
            </a:lvl3pPr>
            <a:lvl4pPr marL="1600200" indent="-228600" algn="l" rtl="0" eaLnBrk="0" fontAlgn="base" hangingPunct="0">
              <a:spcBef>
                <a:spcPts val="1200"/>
              </a:spcBef>
              <a:spcAft>
                <a:spcPct val="0"/>
              </a:spcAft>
              <a:buFont typeface="Wingdings" pitchFamily="2" charset="2"/>
              <a:buChar char="§"/>
              <a:defRPr sz="2500" b="1" kern="1200">
                <a:solidFill>
                  <a:schemeClr val="tx1"/>
                </a:solidFill>
                <a:latin typeface="Arial" pitchFamily="34" charset="0"/>
                <a:ea typeface="+mn-ea"/>
                <a:cs typeface="Arial" pitchFamily="34" charset="0"/>
              </a:defRPr>
            </a:lvl4pPr>
            <a:lvl5pPr marL="2057400" indent="-228600" algn="l" rtl="0" eaLnBrk="0" fontAlgn="base" hangingPunct="0">
              <a:spcBef>
                <a:spcPts val="1200"/>
              </a:spcBef>
              <a:spcAft>
                <a:spcPct val="0"/>
              </a:spcAft>
              <a:buFont typeface="Arial" charset="0"/>
              <a:buChar char="»"/>
              <a:defRPr sz="2500" b="1"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defRPr/>
            </a:pPr>
            <a:r>
              <a:rPr lang="en-US" spc="-10" dirty="0">
                <a:solidFill>
                  <a:srgbClr val="0070C0"/>
                </a:solidFill>
              </a:rPr>
              <a:t>Discharge of Sewage and Waste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197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197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197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11" descr="C:\DOCUME~1\bbullock\LOCALS~1\Temp\VMwareDnD\4df2f884\fishing_line.jpg"/>
          <p:cNvPicPr>
            <a:picLocks noChangeAspect="1" noChangeArrowheads="1"/>
          </p:cNvPicPr>
          <p:nvPr/>
        </p:nvPicPr>
        <p:blipFill>
          <a:blip r:embed="rId3"/>
          <a:srcRect/>
          <a:stretch>
            <a:fillRect/>
          </a:stretch>
        </p:blipFill>
        <p:spPr bwMode="auto">
          <a:xfrm>
            <a:off x="5029200" y="3657600"/>
            <a:ext cx="3435350" cy="1458913"/>
          </a:xfrm>
          <a:prstGeom prst="rect">
            <a:avLst/>
          </a:prstGeom>
          <a:noFill/>
          <a:ln w="9525">
            <a:noFill/>
            <a:miter lim="800000"/>
            <a:headEnd/>
            <a:tailEnd/>
          </a:ln>
        </p:spPr>
      </p:pic>
      <p:sp>
        <p:nvSpPr>
          <p:cNvPr id="207875" name="Rectangle 2"/>
          <p:cNvSpPr>
            <a:spLocks noGrp="1" noChangeArrowheads="1"/>
          </p:cNvSpPr>
          <p:nvPr>
            <p:ph type="title"/>
          </p:nvPr>
        </p:nvSpPr>
        <p:spPr/>
        <p:txBody>
          <a:bodyPr/>
          <a:lstStyle/>
          <a:p>
            <a:r>
              <a:rPr lang="en-US" dirty="0"/>
              <a:t>Waste, Oil, and Trash Disposal</a:t>
            </a:r>
          </a:p>
        </p:txBody>
      </p:sp>
      <p:sp>
        <p:nvSpPr>
          <p:cNvPr id="207876" name="Text Placeholder 8"/>
          <p:cNvSpPr>
            <a:spLocks noGrp="1"/>
          </p:cNvSpPr>
          <p:nvPr>
            <p:ph type="body" idx="1"/>
          </p:nvPr>
        </p:nvSpPr>
        <p:spPr/>
        <p:txBody>
          <a:bodyPr/>
          <a:lstStyle/>
          <a:p>
            <a:r>
              <a:rPr lang="en-US" dirty="0">
                <a:latin typeface="Arial" charset="0"/>
                <a:cs typeface="Arial" charset="0"/>
              </a:rPr>
              <a:t>Discharge of Trash</a:t>
            </a:r>
          </a:p>
        </p:txBody>
      </p:sp>
      <p:sp>
        <p:nvSpPr>
          <p:cNvPr id="2057219" name="Rectangle 3"/>
          <p:cNvSpPr>
            <a:spLocks noGrp="1" noChangeArrowheads="1"/>
          </p:cNvSpPr>
          <p:nvPr>
            <p:ph sz="half" idx="2"/>
          </p:nvPr>
        </p:nvSpPr>
        <p:spPr>
          <a:xfrm>
            <a:off x="457200" y="2174875"/>
            <a:ext cx="4495800" cy="3951288"/>
          </a:xfrm>
        </p:spPr>
        <p:txBody>
          <a:bodyPr/>
          <a:lstStyle/>
          <a:p>
            <a:r>
              <a:rPr lang="en-US" dirty="0">
                <a:latin typeface="Arial" charset="0"/>
                <a:cs typeface="Arial" charset="0"/>
              </a:rPr>
              <a:t>It is illegal to dump garbage or plastics into any state or federally controlled waters.</a:t>
            </a:r>
          </a:p>
          <a:p>
            <a:r>
              <a:rPr lang="en-US" dirty="0">
                <a:latin typeface="Arial" charset="0"/>
                <a:cs typeface="Arial" charset="0"/>
              </a:rPr>
              <a:t>Many forms of litter can kill birds, fish, and marine mammals. </a:t>
            </a:r>
          </a:p>
        </p:txBody>
      </p:sp>
      <p:pic>
        <p:nvPicPr>
          <p:cNvPr id="207878" name="Picture 7" descr="decompose_glass.jpg"/>
          <p:cNvPicPr>
            <a:picLocks noChangeAspect="1"/>
          </p:cNvPicPr>
          <p:nvPr/>
        </p:nvPicPr>
        <p:blipFill>
          <a:blip r:embed="rId4"/>
          <a:srcRect/>
          <a:stretch>
            <a:fillRect/>
          </a:stretch>
        </p:blipFill>
        <p:spPr bwMode="auto">
          <a:xfrm>
            <a:off x="5072063" y="1779588"/>
            <a:ext cx="1798637" cy="1797050"/>
          </a:xfrm>
          <a:prstGeom prst="rect">
            <a:avLst/>
          </a:prstGeom>
          <a:noFill/>
          <a:ln w="9525">
            <a:noFill/>
            <a:miter lim="800000"/>
            <a:headEnd/>
            <a:tailEnd/>
          </a:ln>
        </p:spPr>
      </p:pic>
      <p:pic>
        <p:nvPicPr>
          <p:cNvPr id="207879" name="Picture 10" descr="decompose_tin.jpg"/>
          <p:cNvPicPr>
            <a:picLocks noChangeAspect="1"/>
          </p:cNvPicPr>
          <p:nvPr/>
        </p:nvPicPr>
        <p:blipFill>
          <a:blip r:embed="rId5"/>
          <a:srcRect/>
          <a:stretch>
            <a:fillRect/>
          </a:stretch>
        </p:blipFill>
        <p:spPr bwMode="auto">
          <a:xfrm>
            <a:off x="7172325" y="2579688"/>
            <a:ext cx="1101725" cy="655637"/>
          </a:xfrm>
          <a:prstGeom prst="rect">
            <a:avLst/>
          </a:prstGeom>
          <a:noFill/>
          <a:ln w="9525">
            <a:noFill/>
            <a:miter lim="800000"/>
            <a:headEnd/>
            <a:tailEnd/>
          </a:ln>
        </p:spPr>
      </p:pic>
      <p:pic>
        <p:nvPicPr>
          <p:cNvPr id="215047" name="Picture 9" descr="decompose_plastic.jpg"/>
          <p:cNvPicPr>
            <a:picLocks noChangeAspect="1"/>
          </p:cNvPicPr>
          <p:nvPr/>
        </p:nvPicPr>
        <p:blipFill>
          <a:blip r:embed="rId6"/>
          <a:srcRect/>
          <a:stretch>
            <a:fillRect/>
          </a:stretch>
        </p:blipFill>
        <p:spPr bwMode="auto">
          <a:xfrm>
            <a:off x="5332413" y="4652963"/>
            <a:ext cx="1800225" cy="1363662"/>
          </a:xfrm>
          <a:prstGeom prst="rect">
            <a:avLst/>
          </a:prstGeom>
          <a:noFill/>
          <a:ln w="9525">
            <a:noFill/>
            <a:miter lim="800000"/>
            <a:headEnd/>
            <a:tailEnd/>
          </a:ln>
        </p:spPr>
      </p:pic>
      <p:pic>
        <p:nvPicPr>
          <p:cNvPr id="207881" name="Picture 6" descr="decompose_aluminum.jpg"/>
          <p:cNvPicPr>
            <a:picLocks noChangeAspect="1"/>
          </p:cNvPicPr>
          <p:nvPr/>
        </p:nvPicPr>
        <p:blipFill>
          <a:blip r:embed="rId7"/>
          <a:srcRect/>
          <a:stretch>
            <a:fillRect/>
          </a:stretch>
        </p:blipFill>
        <p:spPr bwMode="auto">
          <a:xfrm>
            <a:off x="6524625" y="1577975"/>
            <a:ext cx="884238" cy="8080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7219">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50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ChangeArrowheads="1"/>
          </p:cNvSpPr>
          <p:nvPr>
            <p:ph type="title"/>
          </p:nvPr>
        </p:nvSpPr>
        <p:spPr/>
        <p:txBody>
          <a:bodyPr/>
          <a:lstStyle/>
          <a:p>
            <a:r>
              <a:rPr lang="en-US" dirty="0"/>
              <a:t>Waste, Oil, and Trash Disposal</a:t>
            </a:r>
            <a:endParaRPr lang="en-US" sz="2400" dirty="0"/>
          </a:p>
        </p:txBody>
      </p:sp>
      <p:sp>
        <p:nvSpPr>
          <p:cNvPr id="208899" name="Rectangle 3"/>
          <p:cNvSpPr txBox="1">
            <a:spLocks noChangeArrowheads="1"/>
          </p:cNvSpPr>
          <p:nvPr/>
        </p:nvSpPr>
        <p:spPr bwMode="auto">
          <a:xfrm>
            <a:off x="457200" y="1600200"/>
            <a:ext cx="8275638" cy="3690938"/>
          </a:xfrm>
          <a:prstGeom prst="rect">
            <a:avLst/>
          </a:prstGeom>
          <a:noFill/>
          <a:ln w="9525">
            <a:noFill/>
            <a:miter lim="800000"/>
            <a:headEnd/>
            <a:tailEnd/>
          </a:ln>
        </p:spPr>
        <p:txBody>
          <a:bodyPr/>
          <a:lstStyle/>
          <a:p>
            <a:pPr marL="342900" indent="-342900" eaLnBrk="0" hangingPunct="0">
              <a:spcBef>
                <a:spcPts val="3000"/>
              </a:spcBef>
              <a:buClr>
                <a:srgbClr val="0070C0"/>
              </a:buClr>
              <a:buSzPct val="100000"/>
              <a:buFont typeface="Wingdings" pitchFamily="2" charset="2"/>
              <a:buChar char=""/>
            </a:pPr>
            <a:r>
              <a:rPr lang="en-US" sz="2500" b="1" dirty="0">
                <a:cs typeface="Arial" charset="0"/>
              </a:rPr>
              <a:t>On federal waters, display a 4” x 9” garbage disposal placard on any vessel 26 feet or longer.</a:t>
            </a:r>
          </a:p>
        </p:txBody>
      </p:sp>
      <p:pic>
        <p:nvPicPr>
          <p:cNvPr id="208900" name="Picture 5" descr="garbage_chart.jpg"/>
          <p:cNvPicPr>
            <a:picLocks noChangeAspect="1"/>
          </p:cNvPicPr>
          <p:nvPr/>
        </p:nvPicPr>
        <p:blipFill>
          <a:blip r:embed="rId3"/>
          <a:srcRect/>
          <a:stretch>
            <a:fillRect/>
          </a:stretch>
        </p:blipFill>
        <p:spPr bwMode="auto">
          <a:xfrm>
            <a:off x="1752600" y="2438400"/>
            <a:ext cx="5316538" cy="3733800"/>
          </a:xfrm>
          <a:prstGeom prst="rect">
            <a:avLst/>
          </a:prstGeom>
          <a:noFill/>
          <a:ln w="9525">
            <a:noFill/>
            <a:miter lim="800000"/>
            <a:headEnd/>
            <a:tailEnd/>
          </a:ln>
        </p:spPr>
      </p:pic>
      <p:sp>
        <p:nvSpPr>
          <p:cNvPr id="5" name="Text Placeholder 4"/>
          <p:cNvSpPr txBox="1">
            <a:spLocks/>
          </p:cNvSpPr>
          <p:nvPr/>
        </p:nvSpPr>
        <p:spPr bwMode="auto">
          <a:xfrm>
            <a:off x="533400" y="1219200"/>
            <a:ext cx="8229600" cy="6397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ts val="3000"/>
              </a:spcBef>
              <a:spcAft>
                <a:spcPct val="0"/>
              </a:spcAft>
              <a:buClr>
                <a:srgbClr val="0070C0"/>
              </a:buClr>
              <a:buSzPct val="100000"/>
              <a:buFont typeface="Wingdings" pitchFamily="2" charset="2"/>
              <a:buChar char=""/>
              <a:defRPr sz="2500" b="1" kern="1200">
                <a:solidFill>
                  <a:schemeClr val="tx1"/>
                </a:solidFill>
                <a:latin typeface="Arial" pitchFamily="34" charset="0"/>
                <a:ea typeface="+mn-ea"/>
                <a:cs typeface="Arial" pitchFamily="34" charset="0"/>
              </a:defRPr>
            </a:lvl1pPr>
            <a:lvl2pPr marL="742950" indent="-285750" algn="l" rtl="0" eaLnBrk="0" fontAlgn="base" hangingPunct="0">
              <a:spcBef>
                <a:spcPts val="1200"/>
              </a:spcBef>
              <a:spcAft>
                <a:spcPct val="0"/>
              </a:spcAft>
              <a:buFont typeface="Arial" charset="0"/>
              <a:buChar char="•"/>
              <a:defRPr sz="2500" b="1" kern="1200">
                <a:solidFill>
                  <a:schemeClr val="tx1"/>
                </a:solidFill>
                <a:latin typeface="Arial" pitchFamily="34" charset="0"/>
                <a:ea typeface="+mn-ea"/>
                <a:cs typeface="Arial" pitchFamily="34" charset="0"/>
              </a:defRPr>
            </a:lvl2pPr>
            <a:lvl3pPr marL="1143000" indent="-228600" algn="l" rtl="0" eaLnBrk="0" fontAlgn="base" hangingPunct="0">
              <a:spcBef>
                <a:spcPts val="1200"/>
              </a:spcBef>
              <a:spcAft>
                <a:spcPct val="0"/>
              </a:spcAft>
              <a:buFont typeface="Calibri" pitchFamily="34" charset="0"/>
              <a:buChar char="–"/>
              <a:defRPr sz="2500" b="1" kern="1200">
                <a:solidFill>
                  <a:schemeClr val="tx1"/>
                </a:solidFill>
                <a:latin typeface="Arial" pitchFamily="34" charset="0"/>
                <a:ea typeface="+mn-ea"/>
                <a:cs typeface="Arial" pitchFamily="34" charset="0"/>
              </a:defRPr>
            </a:lvl3pPr>
            <a:lvl4pPr marL="1600200" indent="-228600" algn="l" rtl="0" eaLnBrk="0" fontAlgn="base" hangingPunct="0">
              <a:spcBef>
                <a:spcPts val="1200"/>
              </a:spcBef>
              <a:spcAft>
                <a:spcPct val="0"/>
              </a:spcAft>
              <a:buFont typeface="Wingdings" pitchFamily="2" charset="2"/>
              <a:buChar char="§"/>
              <a:defRPr sz="2500" b="1" kern="1200">
                <a:solidFill>
                  <a:schemeClr val="tx1"/>
                </a:solidFill>
                <a:latin typeface="Arial" pitchFamily="34" charset="0"/>
                <a:ea typeface="+mn-ea"/>
                <a:cs typeface="Arial" pitchFamily="34" charset="0"/>
              </a:defRPr>
            </a:lvl4pPr>
            <a:lvl5pPr marL="2057400" indent="-228600" algn="l" rtl="0" eaLnBrk="0" fontAlgn="base" hangingPunct="0">
              <a:spcBef>
                <a:spcPts val="1200"/>
              </a:spcBef>
              <a:spcAft>
                <a:spcPct val="0"/>
              </a:spcAft>
              <a:buFont typeface="Arial" charset="0"/>
              <a:buChar char="»"/>
              <a:defRPr sz="2500" b="1"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defRPr/>
            </a:pPr>
            <a:r>
              <a:rPr lang="en-US" spc="-10" dirty="0">
                <a:solidFill>
                  <a:srgbClr val="0070C0"/>
                </a:solidFill>
              </a:rPr>
              <a:t>Discharge of Trash</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Title 4"/>
          <p:cNvSpPr>
            <a:spLocks noGrp="1"/>
          </p:cNvSpPr>
          <p:nvPr>
            <p:ph type="title"/>
          </p:nvPr>
        </p:nvSpPr>
        <p:spPr/>
        <p:txBody>
          <a:bodyPr/>
          <a:lstStyle/>
          <a:p>
            <a:r>
              <a:rPr lang="en-US" dirty="0"/>
              <a:t>Waste, Oil, and Trash Disposal</a:t>
            </a:r>
          </a:p>
        </p:txBody>
      </p:sp>
      <p:sp>
        <p:nvSpPr>
          <p:cNvPr id="6" name="Text Placeholder 5"/>
          <p:cNvSpPr>
            <a:spLocks noGrp="1"/>
          </p:cNvSpPr>
          <p:nvPr>
            <p:ph type="body" idx="1"/>
          </p:nvPr>
        </p:nvSpPr>
        <p:spPr/>
        <p:txBody>
          <a:bodyPr/>
          <a:lstStyle/>
          <a:p>
            <a:pPr>
              <a:defRPr/>
            </a:pPr>
            <a:r>
              <a:rPr lang="en-US" spc="-10" dirty="0"/>
              <a:t>Discharge of Oil and Other Hazardous Substances</a:t>
            </a:r>
          </a:p>
        </p:txBody>
      </p:sp>
      <p:sp>
        <p:nvSpPr>
          <p:cNvPr id="208900" name="Content Placeholder 6"/>
          <p:cNvSpPr>
            <a:spLocks noGrp="1"/>
          </p:cNvSpPr>
          <p:nvPr>
            <p:ph sz="half" idx="2"/>
          </p:nvPr>
        </p:nvSpPr>
        <p:spPr>
          <a:xfrm>
            <a:off x="457200" y="2174875"/>
            <a:ext cx="4876800" cy="3951288"/>
          </a:xfrm>
        </p:spPr>
        <p:txBody>
          <a:bodyPr/>
          <a:lstStyle/>
          <a:p>
            <a:pPr marL="339725" indent="-339725">
              <a:tabLst>
                <a:tab pos="342900" algn="l"/>
              </a:tabLst>
            </a:pPr>
            <a:r>
              <a:rPr lang="en-US" dirty="0">
                <a:latin typeface="Arial" charset="0"/>
                <a:cs typeface="Arial" charset="0"/>
              </a:rPr>
              <a:t>Do not discharge hazardous substances into U.S. waters.</a:t>
            </a:r>
          </a:p>
          <a:p>
            <a:pPr marL="339725" indent="-339725">
              <a:tabLst>
                <a:tab pos="342900" algn="l"/>
              </a:tabLst>
            </a:pPr>
            <a:r>
              <a:rPr lang="en-US" dirty="0">
                <a:latin typeface="Arial" charset="0"/>
                <a:cs typeface="Arial" charset="0"/>
              </a:rPr>
              <a:t>Do not dump oil into the bilge.</a:t>
            </a:r>
          </a:p>
          <a:p>
            <a:pPr marL="339725" indent="-339725">
              <a:tabLst>
                <a:tab pos="342900" algn="l"/>
              </a:tabLst>
            </a:pPr>
            <a:r>
              <a:rPr lang="en-US" dirty="0">
                <a:latin typeface="Arial" charset="0"/>
                <a:cs typeface="Arial" charset="0"/>
              </a:rPr>
              <a:t>Store and dispose of oil waste properly.</a:t>
            </a:r>
          </a:p>
        </p:txBody>
      </p:sp>
      <p:pic>
        <p:nvPicPr>
          <p:cNvPr id="209925" name="Picture 6" descr="discharge_of_oil_sign.jpg"/>
          <p:cNvPicPr>
            <a:picLocks noChangeAspect="1"/>
          </p:cNvPicPr>
          <p:nvPr/>
        </p:nvPicPr>
        <p:blipFill>
          <a:blip r:embed="rId3"/>
          <a:srcRect/>
          <a:stretch>
            <a:fillRect/>
          </a:stretch>
        </p:blipFill>
        <p:spPr bwMode="auto">
          <a:xfrm>
            <a:off x="5410200" y="2438400"/>
            <a:ext cx="3429000" cy="2079625"/>
          </a:xfrm>
          <a:prstGeom prst="rect">
            <a:avLst/>
          </a:prstGeom>
          <a:noFill/>
          <a:ln w="9525">
            <a:solidFill>
              <a:schemeClr val="tx1"/>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890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890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890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Title 3"/>
          <p:cNvSpPr>
            <a:spLocks noGrp="1"/>
          </p:cNvSpPr>
          <p:nvPr>
            <p:ph type="title"/>
          </p:nvPr>
        </p:nvSpPr>
        <p:spPr/>
        <p:txBody>
          <a:bodyPr/>
          <a:lstStyle/>
          <a:p>
            <a:r>
              <a:rPr lang="en-US" sz="3200" dirty="0"/>
              <a:t>Waste, Oil, and Trash Disposal</a:t>
            </a:r>
            <a:endParaRPr lang="en-US" sz="3000" dirty="0"/>
          </a:p>
        </p:txBody>
      </p:sp>
      <p:sp>
        <p:nvSpPr>
          <p:cNvPr id="4" name="Text Placeholder 3"/>
          <p:cNvSpPr>
            <a:spLocks noGrp="1"/>
          </p:cNvSpPr>
          <p:nvPr>
            <p:ph type="body" idx="1"/>
          </p:nvPr>
        </p:nvSpPr>
        <p:spPr>
          <a:xfrm>
            <a:off x="457200" y="1371600"/>
            <a:ext cx="8229600" cy="639763"/>
          </a:xfrm>
        </p:spPr>
        <p:txBody>
          <a:bodyPr/>
          <a:lstStyle/>
          <a:p>
            <a:pPr>
              <a:defRPr/>
            </a:pPr>
            <a:r>
              <a:rPr lang="en-US" spc="-10" dirty="0"/>
              <a:t>Discharge of Oil and Other Hazardous Substances</a:t>
            </a:r>
          </a:p>
        </p:txBody>
      </p:sp>
      <p:sp>
        <p:nvSpPr>
          <p:cNvPr id="218115" name="Content Placeholder 4"/>
          <p:cNvSpPr>
            <a:spLocks noGrp="1"/>
          </p:cNvSpPr>
          <p:nvPr>
            <p:ph sz="half" idx="2"/>
          </p:nvPr>
        </p:nvSpPr>
        <p:spPr/>
        <p:txBody>
          <a:bodyPr/>
          <a:lstStyle/>
          <a:p>
            <a:r>
              <a:rPr lang="en-US" dirty="0">
                <a:latin typeface="Arial" charset="0"/>
                <a:cs typeface="Arial" charset="0"/>
              </a:rPr>
              <a:t>Notify the National Response Center immediately if your vessel discharges oil or hazardous substances in water.</a:t>
            </a:r>
          </a:p>
          <a:p>
            <a:pPr lvl="1"/>
            <a:r>
              <a:rPr lang="en-US" dirty="0">
                <a:latin typeface="Arial" charset="0"/>
                <a:cs typeface="Arial" charset="0"/>
              </a:rPr>
              <a:t>Call 1-800-424-8802 to notify the </a:t>
            </a:r>
            <a:br>
              <a:rPr lang="en-US" dirty="0">
                <a:latin typeface="Arial" charset="0"/>
                <a:cs typeface="Arial" charset="0"/>
              </a:rPr>
            </a:br>
            <a:r>
              <a:rPr lang="en-US" dirty="0">
                <a:latin typeface="Arial" charset="0"/>
                <a:cs typeface="Arial" charset="0"/>
              </a:rPr>
              <a:t>National Response Center.</a:t>
            </a:r>
          </a:p>
          <a:p>
            <a:pPr lvl="1"/>
            <a:r>
              <a:rPr lang="en-US" dirty="0">
                <a:latin typeface="Arial" charset="0"/>
                <a:cs typeface="Arial" charset="0"/>
              </a:rPr>
              <a:t>What is the contact information in your state?</a:t>
            </a:r>
          </a:p>
          <a:p>
            <a:pPr>
              <a:buFont typeface="Wingdings" pitchFamily="2" charset="2"/>
              <a:buNone/>
            </a:pPr>
            <a:endParaRPr lang="en-US" dirty="0">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811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811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ChangeArrowheads="1"/>
          </p:cNvSpPr>
          <p:nvPr>
            <p:ph type="title"/>
          </p:nvPr>
        </p:nvSpPr>
        <p:spPr/>
        <p:txBody>
          <a:bodyPr/>
          <a:lstStyle/>
          <a:p>
            <a:r>
              <a:rPr lang="en-US" sz="3200" dirty="0"/>
              <a:t>Waste, Oil, and Trash Disposal</a:t>
            </a:r>
            <a:endParaRPr lang="en-US" sz="3000" dirty="0"/>
          </a:p>
        </p:txBody>
      </p:sp>
      <p:sp>
        <p:nvSpPr>
          <p:cNvPr id="5" name="Text Placeholder 4"/>
          <p:cNvSpPr>
            <a:spLocks noGrp="1"/>
          </p:cNvSpPr>
          <p:nvPr>
            <p:ph type="body" idx="1"/>
          </p:nvPr>
        </p:nvSpPr>
        <p:spPr>
          <a:xfrm>
            <a:off x="533400" y="1295400"/>
            <a:ext cx="8229600" cy="639763"/>
          </a:xfrm>
        </p:spPr>
        <p:txBody>
          <a:bodyPr/>
          <a:lstStyle/>
          <a:p>
            <a:pPr>
              <a:defRPr/>
            </a:pPr>
            <a:r>
              <a:rPr lang="en-US" spc="-10" dirty="0"/>
              <a:t>Discharge of Oil and Other Hazardous Substances</a:t>
            </a:r>
          </a:p>
        </p:txBody>
      </p:sp>
      <p:sp>
        <p:nvSpPr>
          <p:cNvPr id="193539" name="Rectangle 3"/>
          <p:cNvSpPr>
            <a:spLocks noGrp="1" noChangeArrowheads="1"/>
          </p:cNvSpPr>
          <p:nvPr>
            <p:ph sz="half" idx="2"/>
          </p:nvPr>
        </p:nvSpPr>
        <p:spPr>
          <a:xfrm>
            <a:off x="533400" y="1981200"/>
            <a:ext cx="8229600" cy="3951288"/>
          </a:xfrm>
        </p:spPr>
        <p:txBody>
          <a:bodyPr/>
          <a:lstStyle/>
          <a:p>
            <a:pPr>
              <a:defRPr/>
            </a:pPr>
            <a:r>
              <a:rPr lang="en-US" dirty="0">
                <a:cs typeface="Times New Roman" pitchFamily="18" charset="0"/>
              </a:rPr>
              <a:t>On federal waters, vessels 26 feet or longer must </a:t>
            </a:r>
            <a:br>
              <a:rPr lang="en-US" dirty="0">
                <a:cs typeface="Times New Roman" pitchFamily="18" charset="0"/>
              </a:rPr>
            </a:br>
            <a:r>
              <a:rPr lang="en-US" dirty="0">
                <a:cs typeface="Times New Roman" pitchFamily="18" charset="0"/>
              </a:rPr>
              <a:t>display a 5” x 8” placard.</a:t>
            </a:r>
            <a:endParaRPr lang="en-US" spc="-10" dirty="0">
              <a:cs typeface="Times New Roman" pitchFamily="18" charset="0"/>
            </a:endParaRPr>
          </a:p>
        </p:txBody>
      </p:sp>
      <p:pic>
        <p:nvPicPr>
          <p:cNvPr id="211973" name="Picture 5" descr="C:\DOCUME~1\bbullock\LOCALS~1\Temp\VMwareDnD\ca682d5e\discharge_of_oil_sign.jpg"/>
          <p:cNvPicPr>
            <a:picLocks noChangeAspect="1" noChangeArrowheads="1"/>
          </p:cNvPicPr>
          <p:nvPr/>
        </p:nvPicPr>
        <p:blipFill>
          <a:blip r:embed="rId3"/>
          <a:srcRect/>
          <a:stretch>
            <a:fillRect/>
          </a:stretch>
        </p:blipFill>
        <p:spPr bwMode="auto">
          <a:xfrm>
            <a:off x="2160588" y="2971800"/>
            <a:ext cx="4992687" cy="3028950"/>
          </a:xfrm>
          <a:prstGeom prst="rect">
            <a:avLst/>
          </a:prstGeom>
          <a:noFill/>
          <a:ln w="9525">
            <a:solidFill>
              <a:srgbClr val="000000"/>
            </a:solidFill>
            <a:miter lim="800000"/>
            <a:headEnd/>
            <a:tailEnd/>
          </a:ln>
        </p:spPr>
      </p:pic>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Grp="1" noChangeArrowheads="1"/>
          </p:cNvSpPr>
          <p:nvPr>
            <p:ph type="title"/>
          </p:nvPr>
        </p:nvSpPr>
        <p:spPr/>
        <p:txBody>
          <a:bodyPr/>
          <a:lstStyle/>
          <a:p>
            <a:r>
              <a:rPr lang="en-US" dirty="0"/>
              <a:t>Waste, Oil, and Trash Disposal</a:t>
            </a:r>
            <a:endParaRPr lang="en-US" sz="2400" dirty="0"/>
          </a:p>
        </p:txBody>
      </p:sp>
      <p:sp>
        <p:nvSpPr>
          <p:cNvPr id="212995" name="Text Placeholder 3"/>
          <p:cNvSpPr>
            <a:spLocks noGrp="1"/>
          </p:cNvSpPr>
          <p:nvPr>
            <p:ph type="body" idx="1"/>
          </p:nvPr>
        </p:nvSpPr>
        <p:spPr/>
        <p:txBody>
          <a:bodyPr/>
          <a:lstStyle/>
          <a:p>
            <a:r>
              <a:rPr lang="en-US" dirty="0">
                <a:latin typeface="Arial" charset="0"/>
                <a:cs typeface="Arial" charset="0"/>
              </a:rPr>
              <a:t>Waste Management Plan</a:t>
            </a:r>
          </a:p>
        </p:txBody>
      </p:sp>
      <p:sp>
        <p:nvSpPr>
          <p:cNvPr id="220163" name="Rectangle 3"/>
          <p:cNvSpPr>
            <a:spLocks noGrp="1" noChangeArrowheads="1"/>
          </p:cNvSpPr>
          <p:nvPr>
            <p:ph sz="half" idx="2"/>
          </p:nvPr>
        </p:nvSpPr>
        <p:spPr/>
        <p:txBody>
          <a:bodyPr/>
          <a:lstStyle/>
          <a:p>
            <a:pPr>
              <a:spcBef>
                <a:spcPts val="1800"/>
              </a:spcBef>
            </a:pPr>
            <a:r>
              <a:rPr lang="en-US" dirty="0">
                <a:latin typeface="Arial" charset="0"/>
                <a:cs typeface="Arial" charset="0"/>
              </a:rPr>
              <a:t>Oceangoing vessels 40 feet or longer must have written Waste Management Plan.</a:t>
            </a:r>
          </a:p>
          <a:p>
            <a:pPr>
              <a:spcBef>
                <a:spcPts val="1800"/>
              </a:spcBef>
            </a:pPr>
            <a:r>
              <a:rPr lang="en-US" dirty="0">
                <a:latin typeface="Arial" charset="0"/>
                <a:cs typeface="Arial" charset="0"/>
              </a:rPr>
              <a:t>The plan should tell how to discharge:</a:t>
            </a:r>
          </a:p>
          <a:p>
            <a:pPr lvl="1">
              <a:lnSpc>
                <a:spcPct val="95000"/>
              </a:lnSpc>
              <a:spcBef>
                <a:spcPts val="600"/>
              </a:spcBef>
            </a:pPr>
            <a:r>
              <a:rPr lang="en-US" dirty="0">
                <a:latin typeface="Arial" charset="0"/>
                <a:cs typeface="Arial" charset="0"/>
              </a:rPr>
              <a:t>Sewage and hazardous waste</a:t>
            </a:r>
          </a:p>
          <a:p>
            <a:pPr lvl="1">
              <a:lnSpc>
                <a:spcPct val="95000"/>
              </a:lnSpc>
              <a:spcBef>
                <a:spcPts val="600"/>
              </a:spcBef>
            </a:pPr>
            <a:r>
              <a:rPr lang="en-US" dirty="0">
                <a:latin typeface="Arial" charset="0"/>
                <a:cs typeface="Arial" charset="0"/>
              </a:rPr>
              <a:t>Garbage and food waste</a:t>
            </a:r>
          </a:p>
          <a:p>
            <a:pPr lvl="1">
              <a:lnSpc>
                <a:spcPct val="95000"/>
              </a:lnSpc>
              <a:spcBef>
                <a:spcPts val="600"/>
              </a:spcBef>
            </a:pPr>
            <a:r>
              <a:rPr lang="en-US" dirty="0">
                <a:latin typeface="Arial" charset="0"/>
                <a:cs typeface="Arial" charset="0"/>
              </a:rPr>
              <a:t>Plastics, bottles, and cans</a:t>
            </a:r>
          </a:p>
          <a:p>
            <a:pPr lvl="1">
              <a:lnSpc>
                <a:spcPct val="95000"/>
              </a:lnSpc>
              <a:spcBef>
                <a:spcPts val="600"/>
              </a:spcBef>
            </a:pPr>
            <a:r>
              <a:rPr lang="en-US" dirty="0">
                <a:latin typeface="Arial" charset="0"/>
                <a:cs typeface="Arial" charset="0"/>
              </a:rPr>
              <a:t>Oil or diesel fuel</a:t>
            </a:r>
          </a:p>
          <a:p>
            <a:pPr>
              <a:lnSpc>
                <a:spcPct val="105000"/>
              </a:lnSpc>
              <a:spcBef>
                <a:spcPts val="3600"/>
              </a:spcBef>
            </a:pPr>
            <a:endParaRPr lang="en-US" dirty="0">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016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016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016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016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016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ChangeArrowheads="1"/>
          </p:cNvSpPr>
          <p:nvPr>
            <p:ph type="title"/>
          </p:nvPr>
        </p:nvSpPr>
        <p:spPr>
          <a:xfrm>
            <a:off x="304800" y="274638"/>
            <a:ext cx="8534400" cy="1143000"/>
          </a:xfrm>
        </p:spPr>
        <p:txBody>
          <a:bodyPr/>
          <a:lstStyle/>
          <a:p>
            <a:pPr eaLnBrk="1" hangingPunct="1"/>
            <a:r>
              <a:rPr lang="en-US" sz="3600" dirty="0"/>
              <a:t>Stop Spread of Nuisance Species</a:t>
            </a:r>
            <a:endParaRPr lang="en-US" i="1" dirty="0">
              <a:solidFill>
                <a:schemeClr val="accent1"/>
              </a:solidFill>
            </a:endParaRPr>
          </a:p>
        </p:txBody>
      </p:sp>
      <p:sp>
        <p:nvSpPr>
          <p:cNvPr id="122883" name="Rectangle 3"/>
          <p:cNvSpPr>
            <a:spLocks noGrp="1" noChangeArrowheads="1"/>
          </p:cNvSpPr>
          <p:nvPr>
            <p:ph sz="half" idx="1"/>
          </p:nvPr>
        </p:nvSpPr>
        <p:spPr/>
        <p:txBody>
          <a:bodyPr/>
          <a:lstStyle/>
          <a:p>
            <a:pPr marL="344488" indent="-344488" eaLnBrk="1" hangingPunct="1">
              <a:tabLst>
                <a:tab pos="342900" algn="l"/>
              </a:tabLst>
            </a:pPr>
            <a:r>
              <a:rPr lang="en-US" dirty="0">
                <a:latin typeface="Arial" charset="0"/>
                <a:cs typeface="Arial" charset="0"/>
              </a:rPr>
              <a:t>Aquatic nuisance species include zebra mussels, quagga mussels, milfoil, and hydrilla. </a:t>
            </a:r>
          </a:p>
          <a:p>
            <a:pPr marL="344488" indent="-344488" eaLnBrk="1" hangingPunct="1">
              <a:tabLst>
                <a:tab pos="342900" algn="l"/>
              </a:tabLst>
            </a:pPr>
            <a:r>
              <a:rPr lang="en-US" dirty="0">
                <a:latin typeface="Arial" charset="0"/>
                <a:cs typeface="Arial" charset="0"/>
              </a:rPr>
              <a:t>Introducing these species can upset the ecosystem and hurt the environment.</a:t>
            </a:r>
          </a:p>
        </p:txBody>
      </p:sp>
      <p:pic>
        <p:nvPicPr>
          <p:cNvPr id="212996" name="Picture 7" descr="C:\DOCUME~1\bbullock\LOCALS~1\Temp\VMwareDnD\d86b1b33\hydrilla_on_boat.jpg"/>
          <p:cNvPicPr>
            <a:picLocks noChangeAspect="1" noChangeArrowheads="1"/>
          </p:cNvPicPr>
          <p:nvPr/>
        </p:nvPicPr>
        <p:blipFill>
          <a:blip r:embed="rId3"/>
          <a:srcRect/>
          <a:stretch>
            <a:fillRect/>
          </a:stretch>
        </p:blipFill>
        <p:spPr bwMode="auto">
          <a:xfrm>
            <a:off x="4876800" y="3505200"/>
            <a:ext cx="3622675" cy="2500313"/>
          </a:xfrm>
          <a:prstGeom prst="rect">
            <a:avLst/>
          </a:prstGeom>
          <a:noFill/>
          <a:ln w="9525">
            <a:noFill/>
            <a:miter lim="800000"/>
            <a:headEnd/>
            <a:tailEnd/>
          </a:ln>
        </p:spPr>
      </p:pic>
      <p:pic>
        <p:nvPicPr>
          <p:cNvPr id="214021" name="Picture 9" descr="C:\DOCUME~1\bbullock\LOCALS~1\Temp\VMwareDnD\c8e82af7\mussels_zebra_quagga.jpg"/>
          <p:cNvPicPr>
            <a:picLocks noChangeAspect="1" noChangeArrowheads="1"/>
          </p:cNvPicPr>
          <p:nvPr/>
        </p:nvPicPr>
        <p:blipFill>
          <a:blip r:embed="rId4"/>
          <a:srcRect/>
          <a:stretch>
            <a:fillRect/>
          </a:stretch>
        </p:blipFill>
        <p:spPr bwMode="auto">
          <a:xfrm>
            <a:off x="6723063" y="1501775"/>
            <a:ext cx="1662112" cy="1601788"/>
          </a:xfrm>
          <a:prstGeom prst="rect">
            <a:avLst/>
          </a:prstGeom>
          <a:noFill/>
          <a:ln w="9525">
            <a:noFill/>
            <a:miter lim="800000"/>
            <a:headEnd/>
            <a:tailEnd/>
          </a:ln>
        </p:spPr>
      </p:pic>
      <p:pic>
        <p:nvPicPr>
          <p:cNvPr id="214022" name="Picture 7" descr="C:\DOCUME~1\bbullock\LOCALS~1\Temp\VMwareDnD\477aef11\hydrilla.jpg"/>
          <p:cNvPicPr>
            <a:picLocks noChangeAspect="1" noChangeArrowheads="1"/>
          </p:cNvPicPr>
          <p:nvPr/>
        </p:nvPicPr>
        <p:blipFill>
          <a:blip r:embed="rId5"/>
          <a:srcRect/>
          <a:stretch>
            <a:fillRect/>
          </a:stretch>
        </p:blipFill>
        <p:spPr bwMode="auto">
          <a:xfrm>
            <a:off x="4876800" y="1295400"/>
            <a:ext cx="1801813" cy="21224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88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29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ChangeArrowheads="1"/>
          </p:cNvSpPr>
          <p:nvPr>
            <p:ph type="title"/>
          </p:nvPr>
        </p:nvSpPr>
        <p:spPr>
          <a:xfrm>
            <a:off x="304800" y="274638"/>
            <a:ext cx="8534400" cy="1143000"/>
          </a:xfrm>
        </p:spPr>
        <p:txBody>
          <a:bodyPr/>
          <a:lstStyle/>
          <a:p>
            <a:r>
              <a:rPr lang="en-US" sz="3600" dirty="0"/>
              <a:t>Stop Spread of Nuisance Species</a:t>
            </a:r>
            <a:endParaRPr lang="en-US" sz="2400" dirty="0"/>
          </a:p>
        </p:txBody>
      </p:sp>
      <p:sp>
        <p:nvSpPr>
          <p:cNvPr id="5" name="Content Placeholder 4"/>
          <p:cNvSpPr>
            <a:spLocks noGrp="1"/>
          </p:cNvSpPr>
          <p:nvPr>
            <p:ph idx="1"/>
          </p:nvPr>
        </p:nvSpPr>
        <p:spPr/>
        <p:txBody>
          <a:bodyPr/>
          <a:lstStyle/>
          <a:p>
            <a:r>
              <a:rPr lang="en-US" dirty="0">
                <a:latin typeface="Arial" charset="0"/>
                <a:cs typeface="Arial" charset="0"/>
              </a:rPr>
              <a:t>Prevent spread of aquatic nuisance species:</a:t>
            </a:r>
          </a:p>
          <a:p>
            <a:pPr lvl="1"/>
            <a:r>
              <a:rPr lang="en-US" dirty="0">
                <a:latin typeface="Arial" charset="0"/>
                <a:cs typeface="Arial" charset="0"/>
              </a:rPr>
              <a:t>Inspect your vessel and trailer. Remove any plants and animals.</a:t>
            </a:r>
          </a:p>
          <a:p>
            <a:pPr lvl="1"/>
            <a:r>
              <a:rPr lang="en-US" dirty="0">
                <a:latin typeface="Arial" charset="0"/>
                <a:cs typeface="Arial" charset="0"/>
              </a:rPr>
              <a:t>Drain your motor, live well, and bilge on land. </a:t>
            </a:r>
          </a:p>
          <a:p>
            <a:pPr lvl="1"/>
            <a:r>
              <a:rPr lang="en-US" dirty="0">
                <a:latin typeface="Arial" charset="0"/>
                <a:cs typeface="Arial" charset="0"/>
              </a:rPr>
              <a:t>Empty your bait bucket on land. </a:t>
            </a:r>
          </a:p>
          <a:p>
            <a:pPr lvl="1"/>
            <a:r>
              <a:rPr lang="en-US" dirty="0">
                <a:latin typeface="Arial" charset="0"/>
                <a:cs typeface="Arial" charset="0"/>
              </a:rPr>
              <a:t>Rinse your vessel, propeller, trailer, and equipment. </a:t>
            </a:r>
          </a:p>
          <a:p>
            <a:pPr lvl="1"/>
            <a:r>
              <a:rPr lang="en-US" dirty="0">
                <a:latin typeface="Arial" charset="0"/>
                <a:cs typeface="Arial" charset="0"/>
              </a:rPr>
              <a:t>Air-dry your vessel and equipment.</a:t>
            </a:r>
          </a:p>
          <a:p>
            <a:pPr lvl="1"/>
            <a:r>
              <a:rPr lang="en-US" dirty="0">
                <a:latin typeface="Arial" charset="0"/>
                <a:cs typeface="Arial" charset="0"/>
              </a:rPr>
              <a:t>Stop the spread of nuisance species by following the above points.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a:spLocks noGrp="1" noChangeArrowheads="1"/>
          </p:cNvSpPr>
          <p:nvPr>
            <p:ph type="title"/>
          </p:nvPr>
        </p:nvSpPr>
        <p:spPr/>
        <p:txBody>
          <a:bodyPr/>
          <a:lstStyle/>
          <a:p>
            <a:r>
              <a:rPr lang="en-US" sz="3000" dirty="0"/>
              <a:t>Boating Accidents and Casualties…What the Law Requires You to Do</a:t>
            </a:r>
          </a:p>
        </p:txBody>
      </p:sp>
      <p:sp>
        <p:nvSpPr>
          <p:cNvPr id="221187" name="Content Placeholder 4"/>
          <p:cNvSpPr>
            <a:spLocks noGrp="1"/>
          </p:cNvSpPr>
          <p:nvPr>
            <p:ph idx="1"/>
          </p:nvPr>
        </p:nvSpPr>
        <p:spPr/>
        <p:txBody>
          <a:bodyPr/>
          <a:lstStyle/>
          <a:p>
            <a:r>
              <a:rPr lang="en-US" dirty="0">
                <a:latin typeface="Arial" charset="0"/>
                <a:cs typeface="Arial" charset="0"/>
              </a:rPr>
              <a:t>If you are involved in a boating accident, you must: </a:t>
            </a:r>
          </a:p>
          <a:p>
            <a:pPr lvl="1"/>
            <a:r>
              <a:rPr lang="en-US" dirty="0">
                <a:latin typeface="Arial" charset="0"/>
                <a:cs typeface="Arial" charset="0"/>
              </a:rPr>
              <a:t>Stop immediately </a:t>
            </a:r>
            <a:r>
              <a:rPr lang="en-US" i="1" dirty="0">
                <a:latin typeface="Arial" charset="0"/>
                <a:cs typeface="Arial" charset="0"/>
              </a:rPr>
              <a:t>and…</a:t>
            </a:r>
          </a:p>
          <a:p>
            <a:pPr lvl="1"/>
            <a:r>
              <a:rPr lang="en-US" dirty="0">
                <a:latin typeface="Arial" charset="0"/>
                <a:cs typeface="Arial" charset="0"/>
              </a:rPr>
              <a:t>Assist injured persons, if it is safe to do so </a:t>
            </a:r>
            <a:r>
              <a:rPr lang="en-US" i="1" dirty="0">
                <a:latin typeface="Arial" charset="0"/>
                <a:cs typeface="Arial" charset="0"/>
              </a:rPr>
              <a:t>and…</a:t>
            </a:r>
            <a:endParaRPr lang="en-US" dirty="0">
              <a:latin typeface="Arial" charset="0"/>
              <a:cs typeface="Arial" charset="0"/>
            </a:endParaRPr>
          </a:p>
          <a:p>
            <a:pPr lvl="1"/>
            <a:r>
              <a:rPr lang="en-US" dirty="0">
                <a:latin typeface="Arial" charset="0"/>
                <a:cs typeface="Arial" charset="0"/>
              </a:rPr>
              <a:t>Give your name, address, and vessel identification.</a:t>
            </a:r>
          </a:p>
          <a:p>
            <a:pPr>
              <a:buFont typeface="Wingdings" pitchFamily="2" charset="2"/>
              <a:buNone/>
            </a:pPr>
            <a:endParaRPr lang="en-US" dirty="0">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118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118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118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4"/>
          <p:cNvSpPr>
            <a:spLocks noGrp="1" noChangeArrowheads="1"/>
          </p:cNvSpPr>
          <p:nvPr>
            <p:ph type="title"/>
          </p:nvPr>
        </p:nvSpPr>
        <p:spPr/>
        <p:txBody>
          <a:bodyPr/>
          <a:lstStyle/>
          <a:p>
            <a:pPr eaLnBrk="1" hangingPunct="1"/>
            <a:r>
              <a:rPr lang="en-US" dirty="0"/>
              <a:t>Types of Engines and Drives</a:t>
            </a:r>
            <a:endParaRPr lang="en-US" sz="2400" dirty="0"/>
          </a:p>
        </p:txBody>
      </p:sp>
      <p:pic>
        <p:nvPicPr>
          <p:cNvPr id="65539" name="Content Placeholder 9" descr="jet_drives.jpg"/>
          <p:cNvPicPr>
            <a:picLocks noChangeAspect="1"/>
          </p:cNvPicPr>
          <p:nvPr/>
        </p:nvPicPr>
        <p:blipFill>
          <a:blip r:embed="rId3"/>
          <a:srcRect/>
          <a:stretch>
            <a:fillRect/>
          </a:stretch>
        </p:blipFill>
        <p:spPr bwMode="auto">
          <a:xfrm>
            <a:off x="1163638" y="2133600"/>
            <a:ext cx="6837362" cy="3940175"/>
          </a:xfrm>
          <a:prstGeom prst="rect">
            <a:avLst/>
          </a:prstGeom>
          <a:noFill/>
          <a:ln w="9525">
            <a:noFill/>
            <a:miter lim="800000"/>
            <a:headEnd/>
            <a:tailEnd/>
          </a:ln>
        </p:spPr>
      </p:pic>
      <p:sp>
        <p:nvSpPr>
          <p:cNvPr id="65540" name="Text Placeholder 6"/>
          <p:cNvSpPr>
            <a:spLocks noGrp="1"/>
          </p:cNvSpPr>
          <p:nvPr>
            <p:ph type="body" idx="1"/>
          </p:nvPr>
        </p:nvSpPr>
        <p:spPr/>
        <p:txBody>
          <a:bodyPr/>
          <a:lstStyle/>
          <a:p>
            <a:r>
              <a:rPr lang="en-US" dirty="0">
                <a:latin typeface="Arial" charset="0"/>
                <a:cs typeface="Arial" charset="0"/>
              </a:rPr>
              <a:t>Jet Drives</a:t>
            </a:r>
          </a:p>
        </p:txBody>
      </p:sp>
    </p:spTree>
    <p:extLst>
      <p:ext uri="{BB962C8B-B14F-4D97-AF65-F5344CB8AC3E}">
        <p14:creationId xmlns:p14="http://schemas.microsoft.com/office/powerpoint/2010/main" val="1478258455"/>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Grp="1" noChangeArrowheads="1"/>
          </p:cNvSpPr>
          <p:nvPr>
            <p:ph type="title"/>
          </p:nvPr>
        </p:nvSpPr>
        <p:spPr>
          <a:xfrm>
            <a:off x="457200" y="304800"/>
            <a:ext cx="8229600" cy="1143000"/>
          </a:xfrm>
        </p:spPr>
        <p:txBody>
          <a:bodyPr/>
          <a:lstStyle/>
          <a:p>
            <a:r>
              <a:rPr lang="en-US" sz="3000" dirty="0"/>
              <a:t>Boating Accidents and Casualties…What the Law Requires You to Do</a:t>
            </a:r>
          </a:p>
        </p:txBody>
      </p:sp>
      <p:sp>
        <p:nvSpPr>
          <p:cNvPr id="217091" name="Rectangle 3"/>
          <p:cNvSpPr>
            <a:spLocks noGrp="1" noChangeArrowheads="1"/>
          </p:cNvSpPr>
          <p:nvPr>
            <p:ph type="body" idx="1"/>
          </p:nvPr>
        </p:nvSpPr>
        <p:spPr/>
        <p:txBody>
          <a:bodyPr/>
          <a:lstStyle/>
          <a:p>
            <a:pPr>
              <a:spcBef>
                <a:spcPts val="4200"/>
              </a:spcBef>
            </a:pPr>
            <a:r>
              <a:rPr lang="en-US" dirty="0">
                <a:latin typeface="Arial" charset="0"/>
                <a:cs typeface="Arial" charset="0"/>
              </a:rPr>
              <a:t>In your state:</a:t>
            </a:r>
          </a:p>
        </p:txBody>
      </p:sp>
      <p:sp>
        <p:nvSpPr>
          <p:cNvPr id="222212" name="Content Placeholder 4"/>
          <p:cNvSpPr>
            <a:spLocks noGrp="1"/>
          </p:cNvSpPr>
          <p:nvPr>
            <p:ph sz="half" idx="2"/>
          </p:nvPr>
        </p:nvSpPr>
        <p:spPr/>
        <p:txBody>
          <a:bodyPr/>
          <a:lstStyle/>
          <a:p>
            <a:r>
              <a:rPr lang="en-US" dirty="0">
                <a:latin typeface="Arial" charset="0"/>
                <a:cs typeface="Arial" charset="0"/>
              </a:rPr>
              <a:t>What types of accidents must be reported?</a:t>
            </a:r>
          </a:p>
          <a:p>
            <a:r>
              <a:rPr lang="en-US" dirty="0">
                <a:latin typeface="Arial" charset="0"/>
                <a:cs typeface="Arial" charset="0"/>
              </a:rPr>
              <a:t>How do you report an accident?</a:t>
            </a:r>
          </a:p>
          <a:p>
            <a:pPr lvl="1"/>
            <a:r>
              <a:rPr lang="en-US" dirty="0">
                <a:latin typeface="Arial" charset="0"/>
                <a:cs typeface="Arial" charset="0"/>
              </a:rPr>
              <a:t>How soon must it be reported?</a:t>
            </a:r>
          </a:p>
          <a:p>
            <a:pPr lvl="1"/>
            <a:r>
              <a:rPr lang="en-US" dirty="0">
                <a:latin typeface="Arial" charset="0"/>
                <a:cs typeface="Arial" charset="0"/>
              </a:rPr>
              <a:t>Do you report it in writing or by some other means?</a:t>
            </a:r>
          </a:p>
          <a:p>
            <a:pPr lvl="1"/>
            <a:r>
              <a:rPr lang="en-US" dirty="0">
                <a:latin typeface="Arial" charset="0"/>
                <a:cs typeface="Arial" charset="0"/>
              </a:rPr>
              <a:t>To whom do you report it?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22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22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221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221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221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Title 1"/>
          <p:cNvSpPr>
            <a:spLocks noGrp="1"/>
          </p:cNvSpPr>
          <p:nvPr>
            <p:ph type="title"/>
          </p:nvPr>
        </p:nvSpPr>
        <p:spPr/>
        <p:txBody>
          <a:bodyPr/>
          <a:lstStyle/>
          <a:p>
            <a:r>
              <a:rPr lang="en-US" sz="3000" dirty="0"/>
              <a:t>Boating Accidents and Casualties…What the Law Requires You to Do</a:t>
            </a:r>
          </a:p>
        </p:txBody>
      </p:sp>
      <p:sp>
        <p:nvSpPr>
          <p:cNvPr id="218115" name="Text Placeholder 4"/>
          <p:cNvSpPr>
            <a:spLocks noGrp="1"/>
          </p:cNvSpPr>
          <p:nvPr>
            <p:ph type="body" idx="1"/>
          </p:nvPr>
        </p:nvSpPr>
        <p:spPr/>
        <p:txBody>
          <a:bodyPr/>
          <a:lstStyle/>
          <a:p>
            <a:r>
              <a:rPr lang="en-US" dirty="0">
                <a:latin typeface="Arial" charset="0"/>
                <a:cs typeface="Arial" charset="0"/>
              </a:rPr>
              <a:t>Sample Boating Accident Report Form</a:t>
            </a:r>
          </a:p>
        </p:txBody>
      </p:sp>
      <p:pic>
        <p:nvPicPr>
          <p:cNvPr id="218116" name="Content Placeholder 5" descr="C:\DOCUME~1\bbullock\LOCALS~1\Temp\VMwareDnD\979d80ee\accident_report.jpg"/>
          <p:cNvPicPr>
            <a:picLocks noGrp="1" noChangeAspect="1" noChangeArrowheads="1"/>
          </p:cNvPicPr>
          <p:nvPr>
            <p:ph sz="half" idx="2"/>
          </p:nvPr>
        </p:nvPicPr>
        <p:blipFill>
          <a:blip r:embed="rId3"/>
          <a:srcRect/>
          <a:stretch>
            <a:fillRect/>
          </a:stretch>
        </p:blipFill>
        <p:spPr>
          <a:xfrm>
            <a:off x="3035300" y="2174875"/>
            <a:ext cx="3073400" cy="3951288"/>
          </a:xfrm>
          <a:noFill/>
        </p:spPr>
      </p:pic>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Title 1"/>
          <p:cNvSpPr>
            <a:spLocks noGrp="1"/>
          </p:cNvSpPr>
          <p:nvPr>
            <p:ph type="title"/>
          </p:nvPr>
        </p:nvSpPr>
        <p:spPr/>
        <p:txBody>
          <a:bodyPr/>
          <a:lstStyle/>
          <a:p>
            <a:r>
              <a:rPr lang="en-US" dirty="0"/>
              <a:t>Enforcement</a:t>
            </a:r>
          </a:p>
        </p:txBody>
      </p:sp>
      <p:sp>
        <p:nvSpPr>
          <p:cNvPr id="3" name="Content Placeholder 2"/>
          <p:cNvSpPr>
            <a:spLocks noGrp="1"/>
          </p:cNvSpPr>
          <p:nvPr>
            <p:ph idx="1"/>
          </p:nvPr>
        </p:nvSpPr>
        <p:spPr/>
        <p:txBody>
          <a:bodyPr/>
          <a:lstStyle/>
          <a:p>
            <a:r>
              <a:rPr lang="en-US" dirty="0">
                <a:latin typeface="Arial" charset="0"/>
                <a:cs typeface="Arial" charset="0"/>
              </a:rPr>
              <a:t>Law enforcement officers have the right to stop a vessel.</a:t>
            </a:r>
          </a:p>
          <a:p>
            <a:pPr lvl="1"/>
            <a:r>
              <a:rPr lang="en-US" dirty="0">
                <a:latin typeface="Arial" charset="0"/>
                <a:cs typeface="Arial" charset="0"/>
              </a:rPr>
              <a:t>Who can stop your vessel on federal waters?</a:t>
            </a:r>
          </a:p>
          <a:p>
            <a:pPr lvl="1"/>
            <a:r>
              <a:rPr lang="en-US" dirty="0">
                <a:latin typeface="Arial" charset="0"/>
                <a:cs typeface="Arial" charset="0"/>
              </a:rPr>
              <a:t>Who can stop your vessel on state waters?</a:t>
            </a:r>
          </a:p>
          <a:p>
            <a:r>
              <a:rPr lang="en-US" dirty="0">
                <a:solidFill>
                  <a:srgbClr val="0070C0"/>
                </a:solidFill>
                <a:latin typeface="Arial" charset="0"/>
                <a:cs typeface="Arial" charset="0"/>
              </a:rPr>
              <a:t>In your state, </a:t>
            </a:r>
            <a:r>
              <a:rPr lang="en-US" dirty="0">
                <a:latin typeface="Arial" charset="0"/>
                <a:cs typeface="Arial" charset="0"/>
              </a:rPr>
              <a:t>what must boaters do if they are signaled to stop?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ChangeArrowheads="1"/>
          </p:cNvSpPr>
          <p:nvPr>
            <p:ph type="ctrTitle"/>
          </p:nvPr>
        </p:nvSpPr>
        <p:spPr/>
        <p:txBody>
          <a:bodyPr/>
          <a:lstStyle/>
          <a:p>
            <a:pPr eaLnBrk="1" hangingPunct="1"/>
            <a:r>
              <a:rPr lang="en-US" dirty="0"/>
              <a:t>Lesson Five</a:t>
            </a:r>
            <a:br>
              <a:rPr lang="en-US" dirty="0"/>
            </a:br>
            <a:endParaRPr lang="en-US" sz="5600" dirty="0"/>
          </a:p>
        </p:txBody>
      </p:sp>
      <p:sp>
        <p:nvSpPr>
          <p:cNvPr id="220163" name="Subtitle 2"/>
          <p:cNvSpPr>
            <a:spLocks noGrp="1"/>
          </p:cNvSpPr>
          <p:nvPr>
            <p:ph type="subTitle" idx="1"/>
          </p:nvPr>
        </p:nvSpPr>
        <p:spPr>
          <a:xfrm>
            <a:off x="685800" y="4572000"/>
            <a:ext cx="7772400" cy="762000"/>
          </a:xfrm>
        </p:spPr>
        <p:txBody>
          <a:bodyPr/>
          <a:lstStyle/>
          <a:p>
            <a:r>
              <a:rPr lang="en-US" b="0" dirty="0">
                <a:cs typeface="Arial" charset="0"/>
              </a:rPr>
              <a:t>Boating Emergencies…What to Do</a:t>
            </a:r>
            <a:endParaRPr lang="en-US" dirty="0">
              <a:cs typeface="Arial" charset="0"/>
            </a:endParaRPr>
          </a:p>
        </p:txBody>
      </p:sp>
      <p:pic>
        <p:nvPicPr>
          <p:cNvPr id="220164" name="Picture 3" descr="weather_warning_gale.jpg"/>
          <p:cNvPicPr>
            <a:picLocks noChangeAspect="1"/>
          </p:cNvPicPr>
          <p:nvPr/>
        </p:nvPicPr>
        <p:blipFill>
          <a:blip r:embed="rId3"/>
          <a:srcRect/>
          <a:stretch>
            <a:fillRect/>
          </a:stretch>
        </p:blipFill>
        <p:spPr bwMode="auto">
          <a:xfrm>
            <a:off x="3597275" y="2162175"/>
            <a:ext cx="1974850" cy="1876425"/>
          </a:xfrm>
          <a:prstGeom prst="rect">
            <a:avLst/>
          </a:prstGeom>
          <a:noFill/>
          <a:ln w="9525">
            <a:noFill/>
            <a:miter lim="800000"/>
            <a:headEnd/>
            <a:tailEnd/>
          </a:ln>
        </p:spPr>
      </p:pic>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Grp="1" noChangeArrowheads="1"/>
          </p:cNvSpPr>
          <p:nvPr>
            <p:ph type="title"/>
          </p:nvPr>
        </p:nvSpPr>
        <p:spPr/>
        <p:txBody>
          <a:bodyPr/>
          <a:lstStyle/>
          <a:p>
            <a:pPr eaLnBrk="1" hangingPunct="1"/>
            <a:r>
              <a:rPr lang="en-US" dirty="0"/>
              <a:t>Key Topics</a:t>
            </a:r>
          </a:p>
        </p:txBody>
      </p:sp>
      <p:sp>
        <p:nvSpPr>
          <p:cNvPr id="221187" name="Rectangle 3"/>
          <p:cNvSpPr>
            <a:spLocks noGrp="1" noChangeArrowheads="1"/>
          </p:cNvSpPr>
          <p:nvPr>
            <p:ph idx="1"/>
          </p:nvPr>
        </p:nvSpPr>
        <p:spPr/>
        <p:txBody>
          <a:bodyPr/>
          <a:lstStyle/>
          <a:p>
            <a:pPr eaLnBrk="1" hangingPunct="1"/>
            <a:r>
              <a:rPr lang="en-US" dirty="0">
                <a:latin typeface="Arial" charset="0"/>
                <a:cs typeface="Arial" charset="0"/>
              </a:rPr>
              <a:t>Risk Management </a:t>
            </a:r>
          </a:p>
          <a:p>
            <a:pPr eaLnBrk="1" hangingPunct="1"/>
            <a:r>
              <a:rPr lang="en-US" dirty="0">
                <a:latin typeface="Arial" charset="0"/>
                <a:cs typeface="Arial" charset="0"/>
              </a:rPr>
              <a:t>Boating Accidents</a:t>
            </a:r>
          </a:p>
          <a:p>
            <a:pPr eaLnBrk="1" hangingPunct="1"/>
            <a:r>
              <a:rPr lang="en-US" dirty="0">
                <a:latin typeface="Arial" charset="0"/>
                <a:cs typeface="Arial" charset="0"/>
              </a:rPr>
              <a:t>Personal Injuries</a:t>
            </a:r>
          </a:p>
          <a:p>
            <a:pPr eaLnBrk="1" hangingPunct="1"/>
            <a:r>
              <a:rPr lang="en-US" dirty="0">
                <a:latin typeface="Arial" charset="0"/>
                <a:cs typeface="Arial" charset="0"/>
              </a:rPr>
              <a:t>Weather Emergencies</a:t>
            </a:r>
          </a:p>
          <a:p>
            <a:pPr eaLnBrk="1" hangingPunct="1"/>
            <a:r>
              <a:rPr lang="en-US" dirty="0">
                <a:latin typeface="Arial" charset="0"/>
                <a:cs typeface="Arial" charset="0"/>
              </a:rPr>
              <a:t>Summoning Help</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Title 3"/>
          <p:cNvSpPr>
            <a:spLocks noGrp="1"/>
          </p:cNvSpPr>
          <p:nvPr>
            <p:ph type="title"/>
          </p:nvPr>
        </p:nvSpPr>
        <p:spPr/>
        <p:txBody>
          <a:bodyPr/>
          <a:lstStyle/>
          <a:p>
            <a:r>
              <a:rPr lang="en-US" dirty="0"/>
              <a:t>Objectives</a:t>
            </a:r>
          </a:p>
        </p:txBody>
      </p:sp>
      <p:sp>
        <p:nvSpPr>
          <p:cNvPr id="222211" name="Text Placeholder 4"/>
          <p:cNvSpPr>
            <a:spLocks noGrp="1"/>
          </p:cNvSpPr>
          <p:nvPr>
            <p:ph type="body" idx="1"/>
          </p:nvPr>
        </p:nvSpPr>
        <p:spPr/>
        <p:txBody>
          <a:bodyPr/>
          <a:lstStyle/>
          <a:p>
            <a:r>
              <a:rPr lang="en-US" dirty="0">
                <a:latin typeface="Arial" charset="0"/>
                <a:cs typeface="Arial" charset="0"/>
              </a:rPr>
              <a:t>You should be able to…</a:t>
            </a:r>
          </a:p>
        </p:txBody>
      </p:sp>
      <p:sp>
        <p:nvSpPr>
          <p:cNvPr id="222212" name="Content Placeholder 5"/>
          <p:cNvSpPr>
            <a:spLocks noGrp="1"/>
          </p:cNvSpPr>
          <p:nvPr>
            <p:ph sz="half" idx="2"/>
          </p:nvPr>
        </p:nvSpPr>
        <p:spPr/>
        <p:txBody>
          <a:bodyPr/>
          <a:lstStyle/>
          <a:p>
            <a:r>
              <a:rPr lang="en-US" dirty="0">
                <a:latin typeface="Arial" charset="0"/>
                <a:cs typeface="Arial" charset="0"/>
              </a:rPr>
              <a:t>Explain how to practice risk management while boating.</a:t>
            </a:r>
          </a:p>
          <a:p>
            <a:r>
              <a:rPr lang="en-US" dirty="0">
                <a:latin typeface="Arial" charset="0"/>
                <a:cs typeface="Arial" charset="0"/>
              </a:rPr>
              <a:t>Describe the effects of boating stressors.</a:t>
            </a:r>
          </a:p>
          <a:p>
            <a:r>
              <a:rPr lang="en-US" dirty="0">
                <a:latin typeface="Arial" charset="0"/>
                <a:cs typeface="Arial" charset="0"/>
              </a:rPr>
              <a:t>Explain how dehydration occurs and how to recognize and prevent it.</a:t>
            </a:r>
          </a:p>
          <a:p>
            <a:r>
              <a:rPr lang="en-US" dirty="0">
                <a:latin typeface="Arial" charset="0"/>
                <a:cs typeface="Arial" charset="0"/>
              </a:rPr>
              <a:t>Explain the increased effects of alcohol on the body when on the water.</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Title 1"/>
          <p:cNvSpPr>
            <a:spLocks noGrp="1"/>
          </p:cNvSpPr>
          <p:nvPr>
            <p:ph type="title"/>
          </p:nvPr>
        </p:nvSpPr>
        <p:spPr/>
        <p:txBody>
          <a:bodyPr/>
          <a:lstStyle/>
          <a:p>
            <a:r>
              <a:rPr lang="en-US" dirty="0"/>
              <a:t>Objectives</a:t>
            </a:r>
          </a:p>
        </p:txBody>
      </p:sp>
      <p:sp>
        <p:nvSpPr>
          <p:cNvPr id="227331" name="Content Placeholder 4"/>
          <p:cNvSpPr>
            <a:spLocks noGrp="1"/>
          </p:cNvSpPr>
          <p:nvPr>
            <p:ph idx="1"/>
          </p:nvPr>
        </p:nvSpPr>
        <p:spPr/>
        <p:txBody>
          <a:bodyPr/>
          <a:lstStyle/>
          <a:p>
            <a:pPr>
              <a:defRPr/>
            </a:pPr>
            <a:r>
              <a:rPr lang="en-US" dirty="0">
                <a:latin typeface="Arial" charset="0"/>
                <a:cs typeface="Arial" charset="0"/>
              </a:rPr>
              <a:t>Find the personal flotation device (PFD) that is the proper size for the wearer and check a PFD’s condition.</a:t>
            </a:r>
          </a:p>
          <a:p>
            <a:pPr>
              <a:defRPr/>
            </a:pPr>
            <a:r>
              <a:rPr lang="en-US" dirty="0">
                <a:latin typeface="Arial" charset="0"/>
                <a:cs typeface="Arial" charset="0"/>
              </a:rPr>
              <a:t>Explain how to handle situations involving capsizing, swamping, or falling overboard.</a:t>
            </a:r>
          </a:p>
          <a:p>
            <a:pPr>
              <a:defRPr/>
            </a:pPr>
            <a:r>
              <a:rPr lang="en-US" dirty="0">
                <a:latin typeface="Arial" charset="0"/>
                <a:cs typeface="Arial" charset="0"/>
              </a:rPr>
              <a:t>Avoid collisions. </a:t>
            </a:r>
          </a:p>
          <a:p>
            <a:pPr>
              <a:defRPr/>
            </a:pPr>
            <a:r>
              <a:rPr lang="en-US" dirty="0">
                <a:latin typeface="Arial" charset="0"/>
                <a:cs typeface="Arial" charset="0"/>
              </a:rPr>
              <a:t>Respond properly to a fire emergency. </a:t>
            </a:r>
          </a:p>
          <a:p>
            <a:pPr marL="346075" indent="-346075" eaLnBrk="1" hangingPunct="1">
              <a:buFont typeface="Wingdings" pitchFamily="2" charset="2"/>
              <a:buChar char="u"/>
              <a:defRPr/>
            </a:pPr>
            <a:r>
              <a:rPr lang="en-US" dirty="0">
                <a:latin typeface="Arial" charset="0"/>
                <a:cs typeface="Arial" charset="0"/>
              </a:rPr>
              <a:t>Take the proper steps if a vessel runs aground.</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Title 1"/>
          <p:cNvSpPr>
            <a:spLocks noGrp="1"/>
          </p:cNvSpPr>
          <p:nvPr>
            <p:ph type="title"/>
          </p:nvPr>
        </p:nvSpPr>
        <p:spPr/>
        <p:txBody>
          <a:bodyPr/>
          <a:lstStyle/>
          <a:p>
            <a:r>
              <a:rPr lang="en-US" dirty="0"/>
              <a:t>Objectives</a:t>
            </a:r>
          </a:p>
        </p:txBody>
      </p:sp>
      <p:sp>
        <p:nvSpPr>
          <p:cNvPr id="224259" name="Content Placeholder 2"/>
          <p:cNvSpPr>
            <a:spLocks noGrp="1"/>
          </p:cNvSpPr>
          <p:nvPr>
            <p:ph idx="1"/>
          </p:nvPr>
        </p:nvSpPr>
        <p:spPr/>
        <p:txBody>
          <a:bodyPr/>
          <a:lstStyle/>
          <a:p>
            <a:pPr marL="346075" indent="-346075" eaLnBrk="1" hangingPunct="1">
              <a:buFont typeface="Wingdings" pitchFamily="2" charset="2"/>
              <a:buChar char="u"/>
            </a:pPr>
            <a:r>
              <a:rPr lang="en-US" dirty="0">
                <a:latin typeface="Arial" charset="0"/>
                <a:cs typeface="Arial" charset="0"/>
              </a:rPr>
              <a:t>Explain the danger and stages of cold water immersion and what to do to survive.</a:t>
            </a:r>
          </a:p>
          <a:p>
            <a:pPr marL="346075" indent="-346075" eaLnBrk="1" hangingPunct="1">
              <a:buFont typeface="Wingdings" pitchFamily="2" charset="2"/>
              <a:buChar char="u"/>
            </a:pPr>
            <a:r>
              <a:rPr lang="en-US" dirty="0">
                <a:latin typeface="Arial" charset="0"/>
                <a:cs typeface="Arial" charset="0"/>
              </a:rPr>
              <a:t>Recognize the symptoms of carbon monoxide poisoning and explain how to prevent it.</a:t>
            </a:r>
          </a:p>
          <a:p>
            <a:pPr marL="346075" indent="-346075" eaLnBrk="1" hangingPunct="1">
              <a:buFont typeface="Wingdings" pitchFamily="2" charset="2"/>
              <a:buChar char="u"/>
            </a:pPr>
            <a:r>
              <a:rPr lang="en-US" dirty="0">
                <a:latin typeface="Arial" charset="0"/>
                <a:cs typeface="Arial" charset="0"/>
              </a:rPr>
              <a:t>Obtain weather forecasts, recognize weather warnings, and explain what to do if caught in severe weather.</a:t>
            </a:r>
          </a:p>
          <a:p>
            <a:pPr marL="346075" indent="-346075" eaLnBrk="1" hangingPunct="1">
              <a:buFont typeface="Wingdings" pitchFamily="2" charset="2"/>
              <a:buChar char="u"/>
            </a:pPr>
            <a:r>
              <a:rPr lang="en-US" dirty="0">
                <a:latin typeface="Arial" charset="0"/>
                <a:cs typeface="Arial" charset="0"/>
              </a:rPr>
              <a:t>Summon help quickly if a serious boating emergency occurs.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2" name="Content Placeholder 5" descr="accident_pyramid.jpg"/>
          <p:cNvPicPr>
            <a:picLocks noChangeAspect="1"/>
          </p:cNvPicPr>
          <p:nvPr/>
        </p:nvPicPr>
        <p:blipFill>
          <a:blip r:embed="rId3"/>
          <a:srcRect/>
          <a:stretch>
            <a:fillRect/>
          </a:stretch>
        </p:blipFill>
        <p:spPr bwMode="auto">
          <a:xfrm>
            <a:off x="5029200" y="3113088"/>
            <a:ext cx="3733800" cy="2543175"/>
          </a:xfrm>
          <a:prstGeom prst="rect">
            <a:avLst/>
          </a:prstGeom>
          <a:noFill/>
          <a:ln w="9525">
            <a:noFill/>
            <a:miter lim="800000"/>
            <a:headEnd/>
            <a:tailEnd/>
          </a:ln>
        </p:spPr>
      </p:pic>
      <p:sp>
        <p:nvSpPr>
          <p:cNvPr id="225283" name="Title 8"/>
          <p:cNvSpPr>
            <a:spLocks noGrp="1"/>
          </p:cNvSpPr>
          <p:nvPr>
            <p:ph type="title"/>
          </p:nvPr>
        </p:nvSpPr>
        <p:spPr/>
        <p:txBody>
          <a:bodyPr/>
          <a:lstStyle/>
          <a:p>
            <a:r>
              <a:rPr lang="en-US" dirty="0"/>
              <a:t>Risk Management</a:t>
            </a:r>
          </a:p>
        </p:txBody>
      </p:sp>
      <p:sp>
        <p:nvSpPr>
          <p:cNvPr id="225284" name="Text Placeholder 5"/>
          <p:cNvSpPr>
            <a:spLocks noGrp="1"/>
          </p:cNvSpPr>
          <p:nvPr>
            <p:ph type="body" idx="1"/>
          </p:nvPr>
        </p:nvSpPr>
        <p:spPr>
          <a:xfrm>
            <a:off x="457200" y="1295400"/>
            <a:ext cx="8229600" cy="639763"/>
          </a:xfrm>
        </p:spPr>
        <p:txBody>
          <a:bodyPr/>
          <a:lstStyle/>
          <a:p>
            <a:r>
              <a:rPr lang="en-US" dirty="0">
                <a:latin typeface="Arial" charset="0"/>
                <a:cs typeface="Arial" charset="0"/>
              </a:rPr>
              <a:t>Profile of a Typical U.S. Boating Fatality</a:t>
            </a:r>
          </a:p>
        </p:txBody>
      </p:sp>
      <p:sp>
        <p:nvSpPr>
          <p:cNvPr id="224261" name="Content Placeholder 6"/>
          <p:cNvSpPr>
            <a:spLocks noGrp="1"/>
          </p:cNvSpPr>
          <p:nvPr>
            <p:ph sz="half" idx="2"/>
          </p:nvPr>
        </p:nvSpPr>
        <p:spPr>
          <a:xfrm>
            <a:off x="457200" y="1935163"/>
            <a:ext cx="8229600" cy="3951287"/>
          </a:xfrm>
        </p:spPr>
        <p:txBody>
          <a:bodyPr/>
          <a:lstStyle/>
          <a:p>
            <a:pPr eaLnBrk="1" hangingPunct="1">
              <a:spcBef>
                <a:spcPts val="1800"/>
              </a:spcBef>
              <a:tabLst>
                <a:tab pos="342900" algn="l"/>
              </a:tabLst>
            </a:pPr>
            <a:r>
              <a:rPr lang="en-US" dirty="0">
                <a:latin typeface="Arial" charset="0"/>
                <a:cs typeface="Arial" charset="0"/>
              </a:rPr>
              <a:t>PFDs are on board but not in use</a:t>
            </a:r>
          </a:p>
          <a:p>
            <a:pPr eaLnBrk="1" hangingPunct="1">
              <a:spcBef>
                <a:spcPts val="1800"/>
              </a:spcBef>
              <a:tabLst>
                <a:tab pos="342900" algn="l"/>
              </a:tabLst>
            </a:pPr>
            <a:r>
              <a:rPr lang="en-US" dirty="0">
                <a:latin typeface="Arial" charset="0"/>
                <a:cs typeface="Arial" charset="0"/>
              </a:rPr>
              <a:t>Vessel is small boat of open design</a:t>
            </a:r>
          </a:p>
          <a:p>
            <a:pPr eaLnBrk="1" hangingPunct="1">
              <a:spcBef>
                <a:spcPts val="1800"/>
              </a:spcBef>
              <a:tabLst>
                <a:tab pos="342900" algn="l"/>
              </a:tabLst>
            </a:pPr>
            <a:r>
              <a:rPr lang="en-US" dirty="0">
                <a:latin typeface="Arial" charset="0"/>
                <a:cs typeface="Arial" charset="0"/>
              </a:rPr>
              <a:t>⅓ of time alcohol is involved</a:t>
            </a:r>
          </a:p>
          <a:p>
            <a:pPr eaLnBrk="1" hangingPunct="1">
              <a:spcBef>
                <a:spcPts val="1800"/>
              </a:spcBef>
              <a:tabLst>
                <a:tab pos="342900" algn="l"/>
              </a:tabLst>
            </a:pPr>
            <a:r>
              <a:rPr lang="en-US" dirty="0">
                <a:latin typeface="Arial" charset="0"/>
                <a:cs typeface="Arial" charset="0"/>
              </a:rPr>
              <a:t>Daylight, good weather</a:t>
            </a:r>
          </a:p>
          <a:p>
            <a:pPr eaLnBrk="1" hangingPunct="1">
              <a:spcBef>
                <a:spcPts val="1800"/>
              </a:spcBef>
              <a:tabLst>
                <a:tab pos="342900" algn="l"/>
              </a:tabLst>
            </a:pPr>
            <a:r>
              <a:rPr lang="en-US" dirty="0">
                <a:latin typeface="Arial" charset="0"/>
                <a:cs typeface="Arial" charset="0"/>
              </a:rPr>
              <a:t>Operator is male, </a:t>
            </a:r>
            <a:br>
              <a:rPr lang="en-US" dirty="0">
                <a:latin typeface="Arial" charset="0"/>
                <a:cs typeface="Arial" charset="0"/>
              </a:rPr>
            </a:br>
            <a:r>
              <a:rPr lang="en-US" dirty="0">
                <a:latin typeface="Arial" charset="0"/>
                <a:cs typeface="Arial" charset="0"/>
              </a:rPr>
              <a:t>26 to 50, with </a:t>
            </a:r>
            <a:br>
              <a:rPr lang="en-US" dirty="0">
                <a:latin typeface="Arial" charset="0"/>
                <a:cs typeface="Arial" charset="0"/>
              </a:rPr>
            </a:br>
            <a:r>
              <a:rPr lang="en-US" dirty="0">
                <a:latin typeface="Arial" charset="0"/>
                <a:cs typeface="Arial" charset="0"/>
              </a:rPr>
              <a:t>boating experience</a:t>
            </a:r>
          </a:p>
          <a:p>
            <a:pPr eaLnBrk="1" hangingPunct="1">
              <a:spcBef>
                <a:spcPts val="1800"/>
              </a:spcBef>
              <a:tabLst>
                <a:tab pos="342900" algn="l"/>
              </a:tabLst>
            </a:pPr>
            <a:r>
              <a:rPr lang="en-US" b="0" dirty="0">
                <a:latin typeface="Arial Black" pitchFamily="34" charset="0"/>
                <a:cs typeface="Arial" charset="0"/>
              </a:rPr>
              <a:t>Nearly all accidents are preventable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426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426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426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426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426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426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Title 5"/>
          <p:cNvSpPr>
            <a:spLocks noGrp="1"/>
          </p:cNvSpPr>
          <p:nvPr>
            <p:ph type="title"/>
          </p:nvPr>
        </p:nvSpPr>
        <p:spPr/>
        <p:txBody>
          <a:bodyPr/>
          <a:lstStyle/>
          <a:p>
            <a:r>
              <a:rPr lang="en-US" dirty="0"/>
              <a:t>Risk Management</a:t>
            </a:r>
          </a:p>
        </p:txBody>
      </p:sp>
      <p:sp>
        <p:nvSpPr>
          <p:cNvPr id="225283" name="Content Placeholder 7"/>
          <p:cNvSpPr>
            <a:spLocks noGrp="1"/>
          </p:cNvSpPr>
          <p:nvPr>
            <p:ph idx="1"/>
          </p:nvPr>
        </p:nvSpPr>
        <p:spPr/>
        <p:txBody>
          <a:bodyPr/>
          <a:lstStyle/>
          <a:p>
            <a:r>
              <a:rPr lang="en-US" dirty="0">
                <a:latin typeface="Arial" charset="0"/>
                <a:cs typeface="Arial" charset="0"/>
              </a:rPr>
              <a:t>Risk management is:</a:t>
            </a:r>
          </a:p>
          <a:p>
            <a:pPr lvl="1"/>
            <a:r>
              <a:rPr lang="en-US" dirty="0">
                <a:latin typeface="Arial" charset="0"/>
                <a:cs typeface="Arial" charset="0"/>
              </a:rPr>
              <a:t>Recognizing dangerous situations and reducing chance that they will happen.</a:t>
            </a:r>
          </a:p>
          <a:p>
            <a:pPr lvl="1"/>
            <a:r>
              <a:rPr lang="en-US" dirty="0">
                <a:latin typeface="Arial" charset="0"/>
                <a:cs typeface="Arial" charset="0"/>
              </a:rPr>
              <a:t>Lessening effects of accidents if they do happen.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528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528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ChangeArrowheads="1"/>
          </p:cNvSpPr>
          <p:nvPr/>
        </p:nvSpPr>
        <p:spPr bwMode="auto">
          <a:xfrm>
            <a:off x="533400" y="228600"/>
            <a:ext cx="7772400" cy="1143000"/>
          </a:xfrm>
          <a:prstGeom prst="rect">
            <a:avLst/>
          </a:prstGeom>
          <a:noFill/>
          <a:ln w="9525">
            <a:noFill/>
            <a:miter lim="800000"/>
            <a:headEnd/>
            <a:tailEnd/>
          </a:ln>
        </p:spPr>
        <p:txBody>
          <a:bodyPr anchor="ctr"/>
          <a:lstStyle/>
          <a:p>
            <a:endParaRPr lang="en-US" sz="3200" i="1" dirty="0">
              <a:solidFill>
                <a:schemeClr val="accent1"/>
              </a:solidFill>
            </a:endParaRPr>
          </a:p>
        </p:txBody>
      </p:sp>
      <p:sp>
        <p:nvSpPr>
          <p:cNvPr id="66563" name="Rectangle 10"/>
          <p:cNvSpPr>
            <a:spLocks noGrp="1" noChangeArrowheads="1"/>
          </p:cNvSpPr>
          <p:nvPr>
            <p:ph type="title"/>
          </p:nvPr>
        </p:nvSpPr>
        <p:spPr/>
        <p:txBody>
          <a:bodyPr/>
          <a:lstStyle/>
          <a:p>
            <a:pPr eaLnBrk="1" hangingPunct="1"/>
            <a:r>
              <a:rPr lang="en-US" dirty="0"/>
              <a:t>Personal Watercraft</a:t>
            </a:r>
          </a:p>
        </p:txBody>
      </p:sp>
      <p:sp>
        <p:nvSpPr>
          <p:cNvPr id="64516" name="Rectangle 11"/>
          <p:cNvSpPr>
            <a:spLocks noGrp="1" noChangeArrowheads="1"/>
          </p:cNvSpPr>
          <p:nvPr>
            <p:ph idx="1"/>
          </p:nvPr>
        </p:nvSpPr>
        <p:spPr>
          <a:xfrm>
            <a:off x="457200" y="1341437"/>
            <a:ext cx="8229600" cy="5135563"/>
          </a:xfrm>
        </p:spPr>
        <p:txBody>
          <a:bodyPr/>
          <a:lstStyle/>
          <a:p>
            <a:pPr eaLnBrk="1" hangingPunct="1">
              <a:lnSpc>
                <a:spcPct val="95000"/>
              </a:lnSpc>
            </a:pPr>
            <a:r>
              <a:rPr lang="en-US" dirty="0">
                <a:latin typeface="Arial" charset="0"/>
                <a:cs typeface="Arial" charset="0"/>
              </a:rPr>
              <a:t>Jet-propelled watercraft come in many sizes. The personal watercraft (PWC) is the most common for recreational boaters. </a:t>
            </a:r>
          </a:p>
          <a:p>
            <a:pPr eaLnBrk="1" hangingPunct="1">
              <a:lnSpc>
                <a:spcPct val="95000"/>
              </a:lnSpc>
            </a:pPr>
            <a:r>
              <a:rPr lang="en-US" dirty="0">
                <a:latin typeface="Arial" charset="0"/>
                <a:cs typeface="Arial" charset="0"/>
              </a:rPr>
              <a:t>PWC:</a:t>
            </a:r>
          </a:p>
          <a:p>
            <a:pPr lvl="1" eaLnBrk="1" hangingPunct="1">
              <a:lnSpc>
                <a:spcPct val="95000"/>
              </a:lnSpc>
              <a:buFont typeface="Arial" panose="020B0604020202020204" pitchFamily="34" charset="0"/>
              <a:buChar char="•"/>
            </a:pPr>
            <a:r>
              <a:rPr lang="en-US" dirty="0">
                <a:latin typeface="Arial" charset="0"/>
                <a:cs typeface="Arial" charset="0"/>
              </a:rPr>
              <a:t>Use an inboard jet drive as primary source of propulsion.</a:t>
            </a:r>
          </a:p>
          <a:p>
            <a:pPr lvl="1" eaLnBrk="1" hangingPunct="1">
              <a:lnSpc>
                <a:spcPct val="95000"/>
              </a:lnSpc>
              <a:buFont typeface="Arial" panose="020B0604020202020204" pitchFamily="34" charset="0"/>
              <a:buChar char="•"/>
            </a:pPr>
            <a:r>
              <a:rPr lang="en-US" dirty="0">
                <a:latin typeface="Arial" charset="0"/>
                <a:cs typeface="Arial" charset="0"/>
              </a:rPr>
              <a:t>Are included in the group of inboard vessels less than 16 feet in length.</a:t>
            </a:r>
          </a:p>
          <a:p>
            <a:pPr lvl="1" eaLnBrk="1" hangingPunct="1">
              <a:lnSpc>
                <a:spcPct val="95000"/>
              </a:lnSpc>
              <a:buFont typeface="Arial" panose="020B0604020202020204" pitchFamily="34" charset="0"/>
              <a:buChar char="•"/>
            </a:pPr>
            <a:r>
              <a:rPr lang="en-US" dirty="0">
                <a:latin typeface="Arial" charset="0"/>
                <a:cs typeface="Arial" charset="0"/>
              </a:rPr>
              <a:t>Are subject to the same laws and requirements of any other vessel plus some specific to PWC.</a:t>
            </a:r>
          </a:p>
        </p:txBody>
      </p:sp>
    </p:spTree>
    <p:extLst>
      <p:ext uri="{BB962C8B-B14F-4D97-AF65-F5344CB8AC3E}">
        <p14:creationId xmlns:p14="http://schemas.microsoft.com/office/powerpoint/2010/main" val="984445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516">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451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Title 1"/>
          <p:cNvSpPr>
            <a:spLocks noGrp="1"/>
          </p:cNvSpPr>
          <p:nvPr>
            <p:ph type="title"/>
          </p:nvPr>
        </p:nvSpPr>
        <p:spPr/>
        <p:txBody>
          <a:bodyPr/>
          <a:lstStyle/>
          <a:p>
            <a:r>
              <a:rPr lang="en-US" dirty="0"/>
              <a:t>Risk Management</a:t>
            </a:r>
          </a:p>
        </p:txBody>
      </p:sp>
      <p:sp>
        <p:nvSpPr>
          <p:cNvPr id="227331" name="Text Placeholder 2"/>
          <p:cNvSpPr>
            <a:spLocks noGrp="1"/>
          </p:cNvSpPr>
          <p:nvPr>
            <p:ph type="body" idx="1"/>
          </p:nvPr>
        </p:nvSpPr>
        <p:spPr/>
        <p:txBody>
          <a:bodyPr/>
          <a:lstStyle/>
          <a:p>
            <a:r>
              <a:rPr lang="en-US" dirty="0">
                <a:latin typeface="Arial" charset="0"/>
                <a:cs typeface="Arial" charset="0"/>
              </a:rPr>
              <a:t>Increased Risk Due to Boating Stressors</a:t>
            </a:r>
          </a:p>
        </p:txBody>
      </p:sp>
      <p:sp>
        <p:nvSpPr>
          <p:cNvPr id="226308" name="Content Placeholder 3"/>
          <p:cNvSpPr>
            <a:spLocks noGrp="1"/>
          </p:cNvSpPr>
          <p:nvPr>
            <p:ph sz="half" idx="2"/>
          </p:nvPr>
        </p:nvSpPr>
        <p:spPr/>
        <p:txBody>
          <a:bodyPr/>
          <a:lstStyle/>
          <a:p>
            <a:r>
              <a:rPr lang="en-US" dirty="0">
                <a:latin typeface="Arial" charset="0"/>
                <a:cs typeface="Arial" charset="0"/>
              </a:rPr>
              <a:t>Stressors such as sun’s glare and heat, motion, and engine noise and vibration increase the risk of a boating accident.</a:t>
            </a:r>
          </a:p>
          <a:p>
            <a:r>
              <a:rPr lang="en-US" dirty="0">
                <a:latin typeface="Arial" charset="0"/>
                <a:cs typeface="Arial" charset="0"/>
              </a:rPr>
              <a:t>Stressors weaken your body and mind enough to make the risk of an accident greater.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630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630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Title 3"/>
          <p:cNvSpPr>
            <a:spLocks noGrp="1"/>
          </p:cNvSpPr>
          <p:nvPr>
            <p:ph type="title"/>
          </p:nvPr>
        </p:nvSpPr>
        <p:spPr/>
        <p:txBody>
          <a:bodyPr/>
          <a:lstStyle/>
          <a:p>
            <a:r>
              <a:rPr lang="en-US" dirty="0"/>
              <a:t>Risk Management</a:t>
            </a:r>
          </a:p>
        </p:txBody>
      </p:sp>
      <p:sp>
        <p:nvSpPr>
          <p:cNvPr id="228355" name="Text Placeholder 4"/>
          <p:cNvSpPr>
            <a:spLocks noGrp="1"/>
          </p:cNvSpPr>
          <p:nvPr>
            <p:ph type="body" idx="1"/>
          </p:nvPr>
        </p:nvSpPr>
        <p:spPr>
          <a:xfrm>
            <a:off x="457200" y="1295400"/>
            <a:ext cx="8229600" cy="639763"/>
          </a:xfrm>
        </p:spPr>
        <p:txBody>
          <a:bodyPr/>
          <a:lstStyle/>
          <a:p>
            <a:r>
              <a:rPr lang="en-US" dirty="0">
                <a:latin typeface="Arial" charset="0"/>
                <a:cs typeface="Times New Roman" pitchFamily="18" charset="0"/>
              </a:rPr>
              <a:t>Increased Risk Due to Dehydration</a:t>
            </a:r>
            <a:endParaRPr lang="en-US" dirty="0">
              <a:latin typeface="Arial" charset="0"/>
              <a:cs typeface="Arial" charset="0"/>
            </a:endParaRPr>
          </a:p>
        </p:txBody>
      </p:sp>
      <p:sp>
        <p:nvSpPr>
          <p:cNvPr id="8" name="TextBox 7"/>
          <p:cNvSpPr txBox="1"/>
          <p:nvPr/>
        </p:nvSpPr>
        <p:spPr>
          <a:xfrm>
            <a:off x="5334000" y="2347913"/>
            <a:ext cx="2743200" cy="862012"/>
          </a:xfrm>
          <a:prstGeom prst="rect">
            <a:avLst/>
          </a:prstGeom>
        </p:spPr>
        <p:style>
          <a:lnRef idx="1">
            <a:schemeClr val="accent3"/>
          </a:lnRef>
          <a:fillRef idx="2">
            <a:schemeClr val="accent3"/>
          </a:fillRef>
          <a:effectRef idx="1">
            <a:schemeClr val="accent3"/>
          </a:effectRef>
          <a:fontRef idx="minor">
            <a:schemeClr val="dk1"/>
          </a:fontRef>
        </p:style>
        <p:txBody>
          <a:bodyPr anchor="ctr" anchorCtr="1">
            <a:spAutoFit/>
          </a:bodyPr>
          <a:lstStyle/>
          <a:p>
            <a:pPr algn="ctr">
              <a:defRPr/>
            </a:pPr>
            <a:r>
              <a:rPr lang="en-US" sz="2500" b="1" dirty="0">
                <a:latin typeface="Arial" pitchFamily="34" charset="0"/>
                <a:cs typeface="Arial" pitchFamily="34" charset="0"/>
              </a:rPr>
              <a:t>This makes you sweat more.</a:t>
            </a:r>
          </a:p>
        </p:txBody>
      </p:sp>
      <p:sp>
        <p:nvSpPr>
          <p:cNvPr id="9" name="TextBox 8"/>
          <p:cNvSpPr txBox="1"/>
          <p:nvPr/>
        </p:nvSpPr>
        <p:spPr>
          <a:xfrm>
            <a:off x="533400" y="4710113"/>
            <a:ext cx="2743200" cy="862012"/>
          </a:xfrm>
          <a:prstGeom prst="rect">
            <a:avLst/>
          </a:prstGeom>
        </p:spPr>
        <p:style>
          <a:lnRef idx="1">
            <a:schemeClr val="accent3"/>
          </a:lnRef>
          <a:fillRef idx="2">
            <a:schemeClr val="accent3"/>
          </a:fillRef>
          <a:effectRef idx="1">
            <a:schemeClr val="accent3"/>
          </a:effectRef>
          <a:fontRef idx="minor">
            <a:schemeClr val="dk1"/>
          </a:fontRef>
        </p:style>
        <p:txBody>
          <a:bodyPr anchor="ctr" anchorCtr="1">
            <a:spAutoFit/>
          </a:bodyPr>
          <a:lstStyle/>
          <a:p>
            <a:pPr algn="ctr">
              <a:defRPr/>
            </a:pPr>
            <a:r>
              <a:rPr lang="en-US" sz="2500" b="1" dirty="0">
                <a:latin typeface="Arial" pitchFamily="34" charset="0"/>
                <a:cs typeface="Arial" pitchFamily="34" charset="0"/>
              </a:rPr>
              <a:t>The result can be dehydration.</a:t>
            </a:r>
          </a:p>
        </p:txBody>
      </p:sp>
      <p:sp>
        <p:nvSpPr>
          <p:cNvPr id="10" name="TextBox 9"/>
          <p:cNvSpPr txBox="1"/>
          <p:nvPr/>
        </p:nvSpPr>
        <p:spPr>
          <a:xfrm>
            <a:off x="5334000" y="3756025"/>
            <a:ext cx="2743200" cy="2016125"/>
          </a:xfrm>
          <a:prstGeom prst="rect">
            <a:avLst/>
          </a:prstGeom>
        </p:spPr>
        <p:style>
          <a:lnRef idx="1">
            <a:schemeClr val="accent3"/>
          </a:lnRef>
          <a:fillRef idx="2">
            <a:schemeClr val="accent3"/>
          </a:fillRef>
          <a:effectRef idx="1">
            <a:schemeClr val="accent3"/>
          </a:effectRef>
          <a:fontRef idx="minor">
            <a:schemeClr val="dk1"/>
          </a:fontRef>
        </p:style>
        <p:txBody>
          <a:bodyPr anchor="ctr" anchorCtr="1">
            <a:spAutoFit/>
          </a:bodyPr>
          <a:lstStyle/>
          <a:p>
            <a:pPr algn="ctr">
              <a:defRPr/>
            </a:pPr>
            <a:r>
              <a:rPr lang="en-US" sz="2500" b="1" spc="-20" dirty="0">
                <a:latin typeface="Arial" pitchFamily="34" charset="0"/>
                <a:cs typeface="Arial" pitchFamily="34" charset="0"/>
              </a:rPr>
              <a:t>Dehydration makes you tired and increases risk for an</a:t>
            </a:r>
            <a:r>
              <a:rPr lang="en-US" sz="2500" b="1" dirty="0">
                <a:latin typeface="Arial" pitchFamily="34" charset="0"/>
                <a:cs typeface="Arial" pitchFamily="34" charset="0"/>
              </a:rPr>
              <a:t> accident.</a:t>
            </a:r>
          </a:p>
        </p:txBody>
      </p:sp>
      <p:sp>
        <p:nvSpPr>
          <p:cNvPr id="12" name="TextBox 11"/>
          <p:cNvSpPr txBox="1"/>
          <p:nvPr/>
        </p:nvSpPr>
        <p:spPr>
          <a:xfrm>
            <a:off x="533400" y="2347913"/>
            <a:ext cx="2743200" cy="1246187"/>
          </a:xfrm>
          <a:prstGeom prst="rect">
            <a:avLst/>
          </a:prstGeom>
        </p:spPr>
        <p:style>
          <a:lnRef idx="1">
            <a:schemeClr val="accent3"/>
          </a:lnRef>
          <a:fillRef idx="2">
            <a:schemeClr val="accent3"/>
          </a:fillRef>
          <a:effectRef idx="1">
            <a:schemeClr val="accent3"/>
          </a:effectRef>
          <a:fontRef idx="minor">
            <a:schemeClr val="dk1"/>
          </a:fontRef>
        </p:style>
        <p:txBody>
          <a:bodyPr anchor="ctr" anchorCtr="1">
            <a:spAutoFit/>
          </a:bodyPr>
          <a:lstStyle/>
          <a:p>
            <a:pPr algn="ctr">
              <a:defRPr/>
            </a:pPr>
            <a:r>
              <a:rPr lang="en-US" sz="2500" b="1" dirty="0">
                <a:latin typeface="Arial" pitchFamily="34" charset="0"/>
                <a:cs typeface="Arial" pitchFamily="34" charset="0"/>
              </a:rPr>
              <a:t>Boating causes you to generate more body heat.</a:t>
            </a:r>
          </a:p>
        </p:txBody>
      </p:sp>
      <p:cxnSp>
        <p:nvCxnSpPr>
          <p:cNvPr id="14" name="Elbow Connector 13"/>
          <p:cNvCxnSpPr/>
          <p:nvPr/>
        </p:nvCxnSpPr>
        <p:spPr>
          <a:xfrm>
            <a:off x="3581400" y="2743200"/>
            <a:ext cx="1447800" cy="1588"/>
          </a:xfrm>
          <a:prstGeom prst="bentConnector3">
            <a:avLst>
              <a:gd name="adj1" fmla="val 50000"/>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6" name="Elbow Connector 15"/>
          <p:cNvCxnSpPr/>
          <p:nvPr/>
        </p:nvCxnSpPr>
        <p:spPr>
          <a:xfrm flipV="1">
            <a:off x="3581400" y="5257800"/>
            <a:ext cx="1447800" cy="1588"/>
          </a:xfrm>
          <a:prstGeom prst="bentConnector3">
            <a:avLst>
              <a:gd name="adj1" fmla="val 50000"/>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rot="10800000" flipV="1">
            <a:off x="3429000" y="3429000"/>
            <a:ext cx="1752600" cy="99060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2" grpId="0" animBg="1"/>
    </p:bld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Title 1"/>
          <p:cNvSpPr>
            <a:spLocks noGrp="1"/>
          </p:cNvSpPr>
          <p:nvPr>
            <p:ph type="title"/>
          </p:nvPr>
        </p:nvSpPr>
        <p:spPr/>
        <p:txBody>
          <a:bodyPr/>
          <a:lstStyle/>
          <a:p>
            <a:r>
              <a:rPr lang="en-US" dirty="0"/>
              <a:t>Risk Management</a:t>
            </a:r>
          </a:p>
        </p:txBody>
      </p:sp>
      <p:sp>
        <p:nvSpPr>
          <p:cNvPr id="229379" name="Text Placeholder 2"/>
          <p:cNvSpPr>
            <a:spLocks noGrp="1"/>
          </p:cNvSpPr>
          <p:nvPr>
            <p:ph type="body" idx="1"/>
          </p:nvPr>
        </p:nvSpPr>
        <p:spPr/>
        <p:txBody>
          <a:bodyPr/>
          <a:lstStyle/>
          <a:p>
            <a:r>
              <a:rPr lang="en-US" dirty="0">
                <a:latin typeface="Arial" charset="0"/>
                <a:cs typeface="Times New Roman" pitchFamily="18" charset="0"/>
              </a:rPr>
              <a:t>Increased Risk Due to Dehydration</a:t>
            </a:r>
            <a:endParaRPr lang="en-US" dirty="0">
              <a:latin typeface="Arial" charset="0"/>
              <a:cs typeface="Arial" charset="0"/>
            </a:endParaRPr>
          </a:p>
        </p:txBody>
      </p:sp>
      <p:pic>
        <p:nvPicPr>
          <p:cNvPr id="228356" name="Picture 4" descr="dehydration"/>
          <p:cNvPicPr>
            <a:picLocks noChangeAspect="1" noChangeArrowheads="1"/>
          </p:cNvPicPr>
          <p:nvPr/>
        </p:nvPicPr>
        <p:blipFill>
          <a:blip r:embed="rId3"/>
          <a:srcRect/>
          <a:stretch>
            <a:fillRect/>
          </a:stretch>
        </p:blipFill>
        <p:spPr bwMode="auto">
          <a:xfrm>
            <a:off x="4800600" y="2362200"/>
            <a:ext cx="3560763" cy="2827338"/>
          </a:xfrm>
          <a:prstGeom prst="rect">
            <a:avLst/>
          </a:prstGeom>
          <a:noFill/>
          <a:ln w="3175">
            <a:noFill/>
            <a:miter lim="800000"/>
            <a:headEnd/>
            <a:tailEnd/>
          </a:ln>
        </p:spPr>
      </p:pic>
      <p:sp>
        <p:nvSpPr>
          <p:cNvPr id="228357" name="Content Placeholder 3"/>
          <p:cNvSpPr>
            <a:spLocks noGrp="1"/>
          </p:cNvSpPr>
          <p:nvPr>
            <p:ph sz="half" idx="2"/>
          </p:nvPr>
        </p:nvSpPr>
        <p:spPr>
          <a:xfrm>
            <a:off x="457200" y="2174875"/>
            <a:ext cx="4114800" cy="3616325"/>
          </a:xfrm>
        </p:spPr>
        <p:txBody>
          <a:bodyPr/>
          <a:lstStyle/>
          <a:p>
            <a:pPr marL="349250" indent="-349250" eaLnBrk="1" hangingPunct="1">
              <a:spcBef>
                <a:spcPts val="1200"/>
              </a:spcBef>
            </a:pPr>
            <a:r>
              <a:rPr lang="en-US" dirty="0">
                <a:latin typeface="Arial" charset="0"/>
                <a:cs typeface="Arial" charset="0"/>
              </a:rPr>
              <a:t>To prevent dehydration, drink some water every 15–20 minutes.</a:t>
            </a:r>
          </a:p>
          <a:p>
            <a:pPr marL="349250" indent="-349250" eaLnBrk="1" hangingPunct="1">
              <a:spcBef>
                <a:spcPts val="1200"/>
              </a:spcBef>
            </a:pPr>
            <a:r>
              <a:rPr lang="en-US" dirty="0">
                <a:latin typeface="Arial" charset="0"/>
                <a:cs typeface="Arial" charset="0"/>
              </a:rPr>
              <a:t>If dehydration occurs, drink plenty of water and get out of the sun.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835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835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2835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Title 3"/>
          <p:cNvSpPr>
            <a:spLocks noGrp="1"/>
          </p:cNvSpPr>
          <p:nvPr>
            <p:ph type="title"/>
          </p:nvPr>
        </p:nvSpPr>
        <p:spPr/>
        <p:txBody>
          <a:bodyPr/>
          <a:lstStyle/>
          <a:p>
            <a:r>
              <a:rPr lang="en-US" dirty="0">
                <a:cs typeface="Arial" charset="0"/>
              </a:rPr>
              <a:t>Risk Management</a:t>
            </a:r>
            <a:endParaRPr lang="en-US" dirty="0"/>
          </a:p>
        </p:txBody>
      </p:sp>
      <p:sp>
        <p:nvSpPr>
          <p:cNvPr id="230403" name="Text Placeholder 4"/>
          <p:cNvSpPr>
            <a:spLocks noGrp="1"/>
          </p:cNvSpPr>
          <p:nvPr>
            <p:ph type="body" idx="1"/>
          </p:nvPr>
        </p:nvSpPr>
        <p:spPr>
          <a:xfrm>
            <a:off x="457200" y="1535113"/>
            <a:ext cx="4040188" cy="827087"/>
          </a:xfrm>
        </p:spPr>
        <p:txBody>
          <a:bodyPr/>
          <a:lstStyle/>
          <a:p>
            <a:r>
              <a:rPr lang="en-US" dirty="0">
                <a:latin typeface="Arial" charset="0"/>
                <a:cs typeface="Arial" charset="0"/>
              </a:rPr>
              <a:t>Avoiding Alcohol</a:t>
            </a:r>
          </a:p>
        </p:txBody>
      </p:sp>
      <p:sp>
        <p:nvSpPr>
          <p:cNvPr id="256004" name="Content Placeholder 5"/>
          <p:cNvSpPr>
            <a:spLocks noGrp="1"/>
          </p:cNvSpPr>
          <p:nvPr>
            <p:ph sz="half" idx="2"/>
          </p:nvPr>
        </p:nvSpPr>
        <p:spPr>
          <a:xfrm>
            <a:off x="457200" y="2362200"/>
            <a:ext cx="4040188" cy="3763963"/>
          </a:xfrm>
        </p:spPr>
        <p:txBody>
          <a:bodyPr/>
          <a:lstStyle/>
          <a:p>
            <a:r>
              <a:rPr lang="en-US" dirty="0">
                <a:latin typeface="Arial" charset="0"/>
                <a:cs typeface="Arial" charset="0"/>
              </a:rPr>
              <a:t>Alcohol increases natural stressors.</a:t>
            </a:r>
          </a:p>
          <a:p>
            <a:r>
              <a:rPr lang="en-US" dirty="0">
                <a:latin typeface="Arial" charset="0"/>
                <a:cs typeface="Arial" charset="0"/>
              </a:rPr>
              <a:t>It takes less alcohol to make a person legally intoxicated on water. </a:t>
            </a:r>
          </a:p>
        </p:txBody>
      </p:sp>
      <p:pic>
        <p:nvPicPr>
          <p:cNvPr id="6" name="Content Placeholder 4" descr="bac_impairment_chart.jpg"/>
          <p:cNvPicPr>
            <a:picLocks noChangeAspect="1"/>
          </p:cNvPicPr>
          <p:nvPr/>
        </p:nvPicPr>
        <p:blipFill>
          <a:blip r:embed="rId3"/>
          <a:srcRect/>
          <a:stretch>
            <a:fillRect/>
          </a:stretch>
        </p:blipFill>
        <p:spPr bwMode="auto">
          <a:xfrm>
            <a:off x="5522913" y="2138363"/>
            <a:ext cx="2786062" cy="3763962"/>
          </a:xfrm>
          <a:prstGeom prst="rect">
            <a:avLst/>
          </a:prstGeom>
          <a:noFill/>
          <a:ln w="9525">
            <a:noFill/>
            <a:miter lim="800000"/>
            <a:headEnd/>
            <a:tailEnd/>
          </a:ln>
        </p:spPr>
      </p:pic>
      <p:sp>
        <p:nvSpPr>
          <p:cNvPr id="7" name="Text Placeholder 9"/>
          <p:cNvSpPr>
            <a:spLocks noGrp="1"/>
          </p:cNvSpPr>
          <p:nvPr>
            <p:ph type="body" sz="quarter" idx="3"/>
          </p:nvPr>
        </p:nvSpPr>
        <p:spPr>
          <a:xfrm>
            <a:off x="4800600" y="1371600"/>
            <a:ext cx="4041775" cy="706438"/>
          </a:xfrm>
        </p:spPr>
        <p:txBody>
          <a:bodyPr>
            <a:spAutoFit/>
          </a:bodyPr>
          <a:lstStyle/>
          <a:p>
            <a:pPr algn="ctr">
              <a:spcBef>
                <a:spcPts val="1200"/>
              </a:spcBef>
              <a:buClr>
                <a:srgbClr val="009900"/>
              </a:buClr>
              <a:buSzPct val="110000"/>
              <a:defRPr/>
            </a:pPr>
            <a:r>
              <a:rPr lang="en-US" sz="2000" kern="0" dirty="0">
                <a:solidFill>
                  <a:srgbClr val="000000"/>
                </a:solidFill>
              </a:rPr>
              <a:t>Blood Alcohol Concentration (BAC)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600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600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Title 3"/>
          <p:cNvSpPr>
            <a:spLocks noGrp="1"/>
          </p:cNvSpPr>
          <p:nvPr>
            <p:ph type="title"/>
          </p:nvPr>
        </p:nvSpPr>
        <p:spPr/>
        <p:txBody>
          <a:bodyPr/>
          <a:lstStyle/>
          <a:p>
            <a:r>
              <a:rPr lang="en-US" dirty="0">
                <a:cs typeface="Arial" charset="0"/>
              </a:rPr>
              <a:t>Risk Management</a:t>
            </a:r>
            <a:endParaRPr lang="en-US" dirty="0"/>
          </a:p>
        </p:txBody>
      </p:sp>
      <p:sp>
        <p:nvSpPr>
          <p:cNvPr id="257027" name="Content Placeholder 4"/>
          <p:cNvSpPr>
            <a:spLocks noGrp="1"/>
          </p:cNvSpPr>
          <p:nvPr>
            <p:ph idx="1"/>
          </p:nvPr>
        </p:nvSpPr>
        <p:spPr/>
        <p:txBody>
          <a:bodyPr/>
          <a:lstStyle/>
          <a:p>
            <a:r>
              <a:rPr lang="en-US" dirty="0">
                <a:latin typeface="Arial" charset="0"/>
                <a:cs typeface="Arial" charset="0"/>
              </a:rPr>
              <a:t>Drinking while boating increases likelihood of accidents.</a:t>
            </a:r>
          </a:p>
          <a:p>
            <a:pPr lvl="1"/>
            <a:r>
              <a:rPr lang="en-US" dirty="0">
                <a:latin typeface="Arial" charset="0"/>
                <a:cs typeface="Arial" charset="0"/>
              </a:rPr>
              <a:t>Make sure everyone wears a PFD.</a:t>
            </a:r>
          </a:p>
          <a:p>
            <a:pPr lvl="1"/>
            <a:r>
              <a:rPr lang="en-US" dirty="0">
                <a:latin typeface="Arial" charset="0"/>
                <a:cs typeface="Arial" charset="0"/>
              </a:rPr>
              <a:t>Designate non-drinking boaters to operate the vessel.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702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702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Title 7"/>
          <p:cNvSpPr>
            <a:spLocks noGrp="1"/>
          </p:cNvSpPr>
          <p:nvPr>
            <p:ph type="title"/>
          </p:nvPr>
        </p:nvSpPr>
        <p:spPr/>
        <p:txBody>
          <a:bodyPr/>
          <a:lstStyle/>
          <a:p>
            <a:r>
              <a:rPr lang="en-US" dirty="0">
                <a:cs typeface="Arial" charset="0"/>
              </a:rPr>
              <a:t>Risk Management</a:t>
            </a:r>
            <a:endParaRPr lang="en-US" dirty="0"/>
          </a:p>
        </p:txBody>
      </p:sp>
      <p:sp>
        <p:nvSpPr>
          <p:cNvPr id="232451" name="Content Placeholder 8"/>
          <p:cNvSpPr>
            <a:spLocks noGrp="1"/>
          </p:cNvSpPr>
          <p:nvPr>
            <p:ph sz="half" idx="2"/>
          </p:nvPr>
        </p:nvSpPr>
        <p:spPr>
          <a:xfrm>
            <a:off x="533400" y="1828800"/>
            <a:ext cx="4038600" cy="4297363"/>
          </a:xfrm>
        </p:spPr>
        <p:txBody>
          <a:bodyPr/>
          <a:lstStyle/>
          <a:p>
            <a:pPr marL="0" indent="0">
              <a:buFont typeface="Wingdings" pitchFamily="2" charset="2"/>
              <a:buNone/>
            </a:pPr>
            <a:r>
              <a:rPr lang="en-US" dirty="0">
                <a:latin typeface="Arial" charset="0"/>
                <a:cs typeface="Arial" charset="0"/>
              </a:rPr>
              <a:t>To minimize the risk of an accident–</a:t>
            </a:r>
            <a:r>
              <a:rPr lang="en-US" b="0" dirty="0">
                <a:latin typeface="Arial Black" pitchFamily="34" charset="0"/>
                <a:cs typeface="Arial" charset="0"/>
              </a:rPr>
              <a:t>Don’t drink and boat!</a:t>
            </a:r>
          </a:p>
        </p:txBody>
      </p:sp>
      <p:pic>
        <p:nvPicPr>
          <p:cNvPr id="232452" name="Picture 5" descr="bui_enforcement.jpg"/>
          <p:cNvPicPr>
            <a:picLocks noChangeAspect="1"/>
          </p:cNvPicPr>
          <p:nvPr/>
        </p:nvPicPr>
        <p:blipFill>
          <a:blip r:embed="rId3"/>
          <a:srcRect/>
          <a:stretch>
            <a:fillRect/>
          </a:stretch>
        </p:blipFill>
        <p:spPr bwMode="auto">
          <a:xfrm>
            <a:off x="3352800" y="2667000"/>
            <a:ext cx="5029200" cy="3251200"/>
          </a:xfrm>
          <a:prstGeom prst="rect">
            <a:avLst/>
          </a:prstGeom>
          <a:noFill/>
          <a:ln w="9525">
            <a:noFill/>
            <a:miter lim="800000"/>
            <a:headEnd/>
            <a:tailEnd/>
          </a:ln>
        </p:spPr>
      </p:pic>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Title 3"/>
          <p:cNvSpPr>
            <a:spLocks noGrp="1"/>
          </p:cNvSpPr>
          <p:nvPr>
            <p:ph type="title"/>
          </p:nvPr>
        </p:nvSpPr>
        <p:spPr/>
        <p:txBody>
          <a:bodyPr/>
          <a:lstStyle/>
          <a:p>
            <a:r>
              <a:rPr lang="en-US" dirty="0"/>
              <a:t>Risk Management</a:t>
            </a:r>
          </a:p>
        </p:txBody>
      </p:sp>
      <p:sp>
        <p:nvSpPr>
          <p:cNvPr id="233475" name="Text Placeholder 4"/>
          <p:cNvSpPr>
            <a:spLocks noGrp="1"/>
          </p:cNvSpPr>
          <p:nvPr>
            <p:ph type="body" idx="1"/>
          </p:nvPr>
        </p:nvSpPr>
        <p:spPr/>
        <p:txBody>
          <a:bodyPr/>
          <a:lstStyle/>
          <a:p>
            <a:r>
              <a:rPr lang="en-US" dirty="0">
                <a:latin typeface="Arial" charset="0"/>
                <a:cs typeface="Times New Roman" pitchFamily="18" charset="0"/>
              </a:rPr>
              <a:t>Minimize Risk of Drownings</a:t>
            </a:r>
            <a:r>
              <a:rPr lang="en-US" dirty="0">
                <a:latin typeface="Arial" charset="0"/>
                <a:cs typeface="Arial" charset="0"/>
              </a:rPr>
              <a:t>—</a:t>
            </a:r>
            <a:r>
              <a:rPr lang="en-US" dirty="0">
                <a:latin typeface="Arial" charset="0"/>
                <a:cs typeface="Times New Roman" pitchFamily="18" charset="0"/>
              </a:rPr>
              <a:t>Wear PFDs</a:t>
            </a:r>
          </a:p>
        </p:txBody>
      </p:sp>
      <p:sp>
        <p:nvSpPr>
          <p:cNvPr id="232452" name="Content Placeholder 5"/>
          <p:cNvSpPr>
            <a:spLocks noGrp="1"/>
          </p:cNvSpPr>
          <p:nvPr>
            <p:ph sz="half" idx="2"/>
          </p:nvPr>
        </p:nvSpPr>
        <p:spPr/>
        <p:txBody>
          <a:bodyPr/>
          <a:lstStyle/>
          <a:p>
            <a:r>
              <a:rPr lang="en-US" dirty="0">
                <a:solidFill>
                  <a:srgbClr val="000000"/>
                </a:solidFill>
                <a:latin typeface="Arial" charset="0"/>
                <a:cs typeface="Arial" charset="0"/>
              </a:rPr>
              <a:t>Have everyone on board wear a </a:t>
            </a:r>
            <a:r>
              <a:rPr lang="en-US" dirty="0">
                <a:latin typeface="Arial" charset="0"/>
                <a:cs typeface="Arial" charset="0"/>
              </a:rPr>
              <a:t>PFD</a:t>
            </a:r>
            <a:r>
              <a:rPr lang="en-US" dirty="0">
                <a:solidFill>
                  <a:srgbClr val="000000"/>
                </a:solidFill>
                <a:latin typeface="Arial" charset="0"/>
                <a:cs typeface="Arial" charset="0"/>
              </a:rPr>
              <a:t>.</a:t>
            </a:r>
          </a:p>
          <a:p>
            <a:r>
              <a:rPr lang="en-US" dirty="0">
                <a:solidFill>
                  <a:srgbClr val="000000"/>
                </a:solidFill>
                <a:latin typeface="Arial" charset="0"/>
                <a:cs typeface="Arial" charset="0"/>
              </a:rPr>
              <a:t>Follow the requirements:</a:t>
            </a:r>
          </a:p>
          <a:p>
            <a:pPr lvl="1"/>
            <a:r>
              <a:rPr lang="en-US" dirty="0">
                <a:latin typeface="Arial" charset="0"/>
                <a:cs typeface="Arial" charset="0"/>
              </a:rPr>
              <a:t>Readily accessible</a:t>
            </a:r>
          </a:p>
          <a:p>
            <a:pPr lvl="1"/>
            <a:r>
              <a:rPr lang="en-US" dirty="0">
                <a:latin typeface="Arial" charset="0"/>
                <a:cs typeface="Arial" charset="0"/>
              </a:rPr>
              <a:t>Proper size</a:t>
            </a:r>
          </a:p>
          <a:p>
            <a:pPr lvl="1"/>
            <a:r>
              <a:rPr lang="en-US" dirty="0">
                <a:latin typeface="Arial" charset="0"/>
                <a:cs typeface="Arial" charset="0"/>
              </a:rPr>
              <a:t>Good and serviceable condition</a:t>
            </a:r>
          </a:p>
        </p:txBody>
      </p:sp>
      <p:pic>
        <p:nvPicPr>
          <p:cNvPr id="233477" name="Picture 4" descr="pfd_type_ii.jpg"/>
          <p:cNvPicPr>
            <a:picLocks noChangeAspect="1"/>
          </p:cNvPicPr>
          <p:nvPr/>
        </p:nvPicPr>
        <p:blipFill>
          <a:blip r:embed="rId3"/>
          <a:srcRect/>
          <a:stretch>
            <a:fillRect/>
          </a:stretch>
        </p:blipFill>
        <p:spPr bwMode="auto">
          <a:xfrm>
            <a:off x="6477000" y="2743200"/>
            <a:ext cx="2133600" cy="31972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245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245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245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245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245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Title 4"/>
          <p:cNvSpPr>
            <a:spLocks noGrp="1"/>
          </p:cNvSpPr>
          <p:nvPr>
            <p:ph type="title"/>
          </p:nvPr>
        </p:nvSpPr>
        <p:spPr/>
        <p:txBody>
          <a:bodyPr/>
          <a:lstStyle/>
          <a:p>
            <a:r>
              <a:rPr lang="en-US" dirty="0"/>
              <a:t>Minimize Risk of Drowning</a:t>
            </a:r>
          </a:p>
        </p:txBody>
      </p:sp>
      <p:sp>
        <p:nvSpPr>
          <p:cNvPr id="234499" name="Text Placeholder 5"/>
          <p:cNvSpPr>
            <a:spLocks noGrp="1"/>
          </p:cNvSpPr>
          <p:nvPr>
            <p:ph type="body" idx="1"/>
          </p:nvPr>
        </p:nvSpPr>
        <p:spPr/>
        <p:txBody>
          <a:bodyPr/>
          <a:lstStyle/>
          <a:p>
            <a:r>
              <a:rPr lang="en-US" dirty="0">
                <a:latin typeface="Arial" charset="0"/>
                <a:cs typeface="Arial" charset="0"/>
              </a:rPr>
              <a:t>Inflatable PFDs</a:t>
            </a:r>
          </a:p>
        </p:txBody>
      </p:sp>
      <p:sp>
        <p:nvSpPr>
          <p:cNvPr id="249860" name="Content Placeholder 6"/>
          <p:cNvSpPr>
            <a:spLocks noGrp="1"/>
          </p:cNvSpPr>
          <p:nvPr>
            <p:ph sz="half" idx="2"/>
          </p:nvPr>
        </p:nvSpPr>
        <p:spPr>
          <a:xfrm>
            <a:off x="457200" y="2174875"/>
            <a:ext cx="4800600" cy="3951288"/>
          </a:xfrm>
        </p:spPr>
        <p:txBody>
          <a:bodyPr/>
          <a:lstStyle/>
          <a:p>
            <a:r>
              <a:rPr lang="en-US" dirty="0">
                <a:latin typeface="Arial" charset="0"/>
                <a:cs typeface="Arial" charset="0"/>
              </a:rPr>
              <a:t>Come in two styles.</a:t>
            </a:r>
          </a:p>
          <a:p>
            <a:r>
              <a:rPr lang="en-US" dirty="0">
                <a:latin typeface="Arial" charset="0"/>
                <a:cs typeface="Arial" charset="0"/>
              </a:rPr>
              <a:t>Inflate if wearer falls into the water.</a:t>
            </a:r>
          </a:p>
          <a:p>
            <a:r>
              <a:rPr lang="en-US" dirty="0">
                <a:latin typeface="Arial" charset="0"/>
                <a:cs typeface="Arial" charset="0"/>
              </a:rPr>
              <a:t>Are approved for 16 or older.</a:t>
            </a:r>
          </a:p>
          <a:p>
            <a:r>
              <a:rPr lang="en-US" dirty="0">
                <a:latin typeface="Arial" charset="0"/>
                <a:cs typeface="Arial" charset="0"/>
              </a:rPr>
              <a:t>Come with operating instructions.</a:t>
            </a:r>
          </a:p>
        </p:txBody>
      </p:sp>
      <p:pic>
        <p:nvPicPr>
          <p:cNvPr id="234501" name="Picture 6" descr="C:\DOCUME~1\bbullock\LOCALS~1\Temp\VMwareDnD\daeb1c9a\pfd_type_iii_inflatable.jpg"/>
          <p:cNvPicPr>
            <a:picLocks noChangeAspect="1" noChangeArrowheads="1"/>
          </p:cNvPicPr>
          <p:nvPr/>
        </p:nvPicPr>
        <p:blipFill>
          <a:blip r:embed="rId3"/>
          <a:srcRect/>
          <a:stretch>
            <a:fillRect/>
          </a:stretch>
        </p:blipFill>
        <p:spPr bwMode="auto">
          <a:xfrm>
            <a:off x="5715000" y="2286000"/>
            <a:ext cx="2286000" cy="338296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986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986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986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986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A62152-42A8-1B43-A5A7-2068C539BC99}"/>
              </a:ext>
            </a:extLst>
          </p:cNvPr>
          <p:cNvPicPr>
            <a:picLocks noChangeAspect="1"/>
          </p:cNvPicPr>
          <p:nvPr/>
        </p:nvPicPr>
        <p:blipFill>
          <a:blip r:embed="rId3"/>
          <a:stretch>
            <a:fillRect/>
          </a:stretch>
        </p:blipFill>
        <p:spPr>
          <a:xfrm>
            <a:off x="4983778" y="1449169"/>
            <a:ext cx="4123436" cy="3199031"/>
          </a:xfrm>
          <a:prstGeom prst="rect">
            <a:avLst/>
          </a:prstGeom>
        </p:spPr>
      </p:pic>
      <p:sp>
        <p:nvSpPr>
          <p:cNvPr id="233474" name="Title 3"/>
          <p:cNvSpPr>
            <a:spLocks noGrp="1"/>
          </p:cNvSpPr>
          <p:nvPr>
            <p:ph type="title"/>
          </p:nvPr>
        </p:nvSpPr>
        <p:spPr/>
        <p:txBody>
          <a:bodyPr/>
          <a:lstStyle/>
          <a:p>
            <a:r>
              <a:rPr lang="en-US" b="1" dirty="0">
                <a:latin typeface="Arial" charset="0"/>
                <a:cs typeface="Times New Roman" pitchFamily="18" charset="0"/>
              </a:rPr>
              <a:t>Rescue Technique: Reach, Throw, Row, and Go</a:t>
            </a:r>
          </a:p>
        </p:txBody>
      </p:sp>
      <p:sp>
        <p:nvSpPr>
          <p:cNvPr id="232452" name="Content Placeholder 5"/>
          <p:cNvSpPr>
            <a:spLocks noGrp="1"/>
          </p:cNvSpPr>
          <p:nvPr>
            <p:ph sz="half" idx="2"/>
          </p:nvPr>
        </p:nvSpPr>
        <p:spPr>
          <a:xfrm>
            <a:off x="198943" y="1449169"/>
            <a:ext cx="4832131" cy="5791201"/>
          </a:xfrm>
        </p:spPr>
        <p:txBody>
          <a:bodyPr/>
          <a:lstStyle/>
          <a:p>
            <a:pPr marL="0" indent="0">
              <a:buNone/>
            </a:pPr>
            <a:r>
              <a:rPr lang="en-US" dirty="0"/>
              <a:t>If you are on a dock when someone falls in, you should try to “talk” the victim to safety. If he or she is unable to get to the dock, you should:</a:t>
            </a:r>
          </a:p>
          <a:p>
            <a:r>
              <a:rPr lang="en-US" dirty="0">
                <a:solidFill>
                  <a:srgbClr val="000000"/>
                </a:solidFill>
                <a:latin typeface="Arial" charset="0"/>
                <a:cs typeface="Arial" charset="0"/>
              </a:rPr>
              <a:t>REACH: </a:t>
            </a:r>
            <a:r>
              <a:rPr lang="en-US" dirty="0"/>
              <a:t>Extend a fishing rod, branch, oar, towel, or other object to REACH out to the victim and pull him or her to safety.</a:t>
            </a:r>
          </a:p>
        </p:txBody>
      </p:sp>
    </p:spTree>
    <p:extLst>
      <p:ext uri="{BB962C8B-B14F-4D97-AF65-F5344CB8AC3E}">
        <p14:creationId xmlns:p14="http://schemas.microsoft.com/office/powerpoint/2010/main" val="3121287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245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245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Title 3"/>
          <p:cNvSpPr>
            <a:spLocks noGrp="1"/>
          </p:cNvSpPr>
          <p:nvPr>
            <p:ph type="title"/>
          </p:nvPr>
        </p:nvSpPr>
        <p:spPr/>
        <p:txBody>
          <a:bodyPr/>
          <a:lstStyle/>
          <a:p>
            <a:r>
              <a:rPr lang="en-US" b="1" dirty="0">
                <a:latin typeface="Arial" charset="0"/>
                <a:cs typeface="Times New Roman" pitchFamily="18" charset="0"/>
              </a:rPr>
              <a:t>Rescue Technique: Reach, Throw, Row, and Go</a:t>
            </a:r>
            <a:endParaRPr lang="en-US" b="1" dirty="0"/>
          </a:p>
        </p:txBody>
      </p:sp>
      <p:sp>
        <p:nvSpPr>
          <p:cNvPr id="232452" name="Content Placeholder 5"/>
          <p:cNvSpPr>
            <a:spLocks noGrp="1"/>
          </p:cNvSpPr>
          <p:nvPr>
            <p:ph sz="half" idx="2"/>
          </p:nvPr>
        </p:nvSpPr>
        <p:spPr>
          <a:xfrm>
            <a:off x="304800" y="1600200"/>
            <a:ext cx="8229600" cy="3951288"/>
          </a:xfrm>
        </p:spPr>
        <p:txBody>
          <a:bodyPr/>
          <a:lstStyle/>
          <a:p>
            <a:r>
              <a:rPr lang="en-US" dirty="0">
                <a:solidFill>
                  <a:srgbClr val="000000"/>
                </a:solidFill>
                <a:latin typeface="Arial" charset="0"/>
                <a:cs typeface="Arial" charset="0"/>
              </a:rPr>
              <a:t>THROW:</a:t>
            </a:r>
            <a:r>
              <a:rPr lang="en-US" dirty="0"/>
              <a:t> If the victim is too far away to reach and a boat isn’t handy, THROW the victim a PFD or anything else that will float.</a:t>
            </a:r>
          </a:p>
          <a:p>
            <a:r>
              <a:rPr lang="en-US" dirty="0">
                <a:solidFill>
                  <a:srgbClr val="000000"/>
                </a:solidFill>
                <a:latin typeface="Arial" charset="0"/>
                <a:cs typeface="Arial" charset="0"/>
              </a:rPr>
              <a:t>ROW:</a:t>
            </a:r>
            <a:r>
              <a:rPr lang="en-US" dirty="0"/>
              <a:t> If a rowboat is available, ROW to the victim and then use an oar or paddle to pull the victim to the stern. </a:t>
            </a:r>
            <a:endParaRPr lang="en-US" dirty="0">
              <a:solidFill>
                <a:srgbClr val="000000"/>
              </a:solidFill>
              <a:latin typeface="Arial" charset="0"/>
              <a:cs typeface="Arial" charset="0"/>
            </a:endParaRPr>
          </a:p>
          <a:p>
            <a:r>
              <a:rPr lang="en-US" dirty="0">
                <a:solidFill>
                  <a:srgbClr val="000000"/>
                </a:solidFill>
                <a:latin typeface="Arial" charset="0"/>
                <a:cs typeface="Arial" charset="0"/>
              </a:rPr>
              <a:t>GO: </a:t>
            </a:r>
            <a:r>
              <a:rPr lang="en-US" dirty="0"/>
              <a:t>Swimmers without lifesaving training should not swim to a victim. Instead, GO for help. If you must swim, take along anything that floats to keep between you and the victim.</a:t>
            </a:r>
          </a:p>
          <a:p>
            <a:endParaRPr lang="en-US" dirty="0">
              <a:latin typeface="Arial" charset="0"/>
              <a:cs typeface="Arial" charset="0"/>
            </a:endParaRPr>
          </a:p>
        </p:txBody>
      </p:sp>
    </p:spTree>
    <p:extLst>
      <p:ext uri="{BB962C8B-B14F-4D97-AF65-F5344CB8AC3E}">
        <p14:creationId xmlns:p14="http://schemas.microsoft.com/office/powerpoint/2010/main" val="497917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245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245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245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8" descr="pwc_oblique_view.jpg"/>
          <p:cNvPicPr>
            <a:picLocks noChangeAspect="1"/>
          </p:cNvPicPr>
          <p:nvPr/>
        </p:nvPicPr>
        <p:blipFill>
          <a:blip r:embed="rId3"/>
          <a:srcRect/>
          <a:stretch>
            <a:fillRect/>
          </a:stretch>
        </p:blipFill>
        <p:spPr bwMode="auto">
          <a:xfrm>
            <a:off x="762000" y="1524000"/>
            <a:ext cx="7729538" cy="4357688"/>
          </a:xfrm>
          <a:prstGeom prst="rect">
            <a:avLst/>
          </a:prstGeom>
          <a:noFill/>
          <a:ln w="9525">
            <a:noFill/>
            <a:miter lim="800000"/>
            <a:headEnd/>
            <a:tailEnd/>
          </a:ln>
        </p:spPr>
      </p:pic>
      <p:sp>
        <p:nvSpPr>
          <p:cNvPr id="67587" name="Rectangle 2"/>
          <p:cNvSpPr>
            <a:spLocks noGrp="1" noChangeArrowheads="1"/>
          </p:cNvSpPr>
          <p:nvPr>
            <p:ph type="title"/>
          </p:nvPr>
        </p:nvSpPr>
        <p:spPr/>
        <p:txBody>
          <a:bodyPr/>
          <a:lstStyle/>
          <a:p>
            <a:pPr eaLnBrk="1" hangingPunct="1"/>
            <a:r>
              <a:rPr lang="en-US" dirty="0"/>
              <a:t>Personal Watercraft</a:t>
            </a:r>
            <a:endParaRPr lang="en-US" sz="2400" dirty="0"/>
          </a:p>
        </p:txBody>
      </p:sp>
      <p:sp>
        <p:nvSpPr>
          <p:cNvPr id="8" name="Text Placeholder 7"/>
          <p:cNvSpPr>
            <a:spLocks noGrp="1"/>
          </p:cNvSpPr>
          <p:nvPr>
            <p:ph type="body" sz="quarter" idx="14"/>
          </p:nvPr>
        </p:nvSpPr>
        <p:spPr>
          <a:xfrm>
            <a:off x="2667000" y="1447800"/>
            <a:ext cx="2209800" cy="533400"/>
          </a:xfrm>
        </p:spPr>
        <p:txBody>
          <a:bodyPr/>
          <a:lstStyle/>
          <a:p>
            <a:r>
              <a:rPr lang="en-US" dirty="0">
                <a:latin typeface="Arial" charset="0"/>
                <a:cs typeface="Arial" charset="0"/>
              </a:rPr>
              <a:t>steering control</a:t>
            </a:r>
          </a:p>
        </p:txBody>
      </p:sp>
      <p:sp>
        <p:nvSpPr>
          <p:cNvPr id="11" name="Text Placeholder 7"/>
          <p:cNvSpPr txBox="1">
            <a:spLocks/>
          </p:cNvSpPr>
          <p:nvPr/>
        </p:nvSpPr>
        <p:spPr bwMode="auto">
          <a:xfrm>
            <a:off x="533400" y="2971800"/>
            <a:ext cx="1828800" cy="533400"/>
          </a:xfrm>
          <a:prstGeom prst="rect">
            <a:avLst/>
          </a:prstGeom>
          <a:noFill/>
          <a:ln w="9525">
            <a:noFill/>
            <a:miter lim="800000"/>
            <a:headEnd/>
            <a:tailEnd/>
          </a:ln>
        </p:spPr>
        <p:txBody>
          <a:bodyPr anchor="ctr"/>
          <a:lstStyle/>
          <a:p>
            <a:pPr indent="-342900" algn="ctr" eaLnBrk="0" hangingPunct="0">
              <a:spcBef>
                <a:spcPct val="20000"/>
              </a:spcBef>
              <a:buClr>
                <a:srgbClr val="00B0F0"/>
              </a:buClr>
              <a:buSzPct val="100000"/>
              <a:buFont typeface="Wingdings" pitchFamily="2" charset="2"/>
              <a:buNone/>
            </a:pPr>
            <a:r>
              <a:rPr lang="en-US" sz="2000" b="1" dirty="0">
                <a:cs typeface="Arial" charset="0"/>
              </a:rPr>
              <a:t>starboard</a:t>
            </a:r>
          </a:p>
        </p:txBody>
      </p:sp>
      <p:sp>
        <p:nvSpPr>
          <p:cNvPr id="12" name="Text Placeholder 7"/>
          <p:cNvSpPr txBox="1">
            <a:spLocks/>
          </p:cNvSpPr>
          <p:nvPr/>
        </p:nvSpPr>
        <p:spPr bwMode="auto">
          <a:xfrm>
            <a:off x="5181600" y="1676400"/>
            <a:ext cx="2209800" cy="533400"/>
          </a:xfrm>
          <a:prstGeom prst="rect">
            <a:avLst/>
          </a:prstGeom>
          <a:noFill/>
          <a:ln w="9525">
            <a:noFill/>
            <a:miter lim="800000"/>
            <a:headEnd/>
            <a:tailEnd/>
          </a:ln>
        </p:spPr>
        <p:txBody>
          <a:bodyPr anchor="ctr"/>
          <a:lstStyle/>
          <a:p>
            <a:pPr indent="-342900" algn="ctr" eaLnBrk="0" hangingPunct="0">
              <a:spcBef>
                <a:spcPct val="20000"/>
              </a:spcBef>
              <a:buClr>
                <a:srgbClr val="00B0F0"/>
              </a:buClr>
              <a:buSzPct val="100000"/>
              <a:buFont typeface="Wingdings" pitchFamily="2" charset="2"/>
              <a:buNone/>
            </a:pPr>
            <a:r>
              <a:rPr lang="en-US" sz="2000" b="1" dirty="0">
                <a:cs typeface="Arial" charset="0"/>
              </a:rPr>
              <a:t>safety lanyard</a:t>
            </a:r>
          </a:p>
        </p:txBody>
      </p:sp>
      <p:sp>
        <p:nvSpPr>
          <p:cNvPr id="13" name="Text Placeholder 7"/>
          <p:cNvSpPr txBox="1">
            <a:spLocks/>
          </p:cNvSpPr>
          <p:nvPr/>
        </p:nvSpPr>
        <p:spPr bwMode="auto">
          <a:xfrm>
            <a:off x="6400800" y="4724400"/>
            <a:ext cx="1371600" cy="533400"/>
          </a:xfrm>
          <a:prstGeom prst="rect">
            <a:avLst/>
          </a:prstGeom>
          <a:noFill/>
          <a:ln w="9525">
            <a:noFill/>
            <a:miter lim="800000"/>
            <a:headEnd/>
            <a:tailEnd/>
          </a:ln>
        </p:spPr>
        <p:txBody>
          <a:bodyPr anchor="ctr"/>
          <a:lstStyle/>
          <a:p>
            <a:pPr indent="-342900" algn="ctr" eaLnBrk="0" hangingPunct="0">
              <a:spcBef>
                <a:spcPct val="20000"/>
              </a:spcBef>
              <a:buClr>
                <a:srgbClr val="00B0F0"/>
              </a:buClr>
              <a:buSzPct val="100000"/>
              <a:buFont typeface="Wingdings" pitchFamily="2" charset="2"/>
              <a:buNone/>
            </a:pPr>
            <a:r>
              <a:rPr lang="en-US" sz="2000" b="1" dirty="0">
                <a:cs typeface="Arial" charset="0"/>
              </a:rPr>
              <a:t>port</a:t>
            </a:r>
          </a:p>
        </p:txBody>
      </p:sp>
      <p:sp>
        <p:nvSpPr>
          <p:cNvPr id="10" name="Text Placeholder 7"/>
          <p:cNvSpPr txBox="1">
            <a:spLocks/>
          </p:cNvSpPr>
          <p:nvPr/>
        </p:nvSpPr>
        <p:spPr bwMode="auto">
          <a:xfrm>
            <a:off x="1096963" y="1946275"/>
            <a:ext cx="1828800" cy="533400"/>
          </a:xfrm>
          <a:prstGeom prst="rect">
            <a:avLst/>
          </a:prstGeom>
          <a:noFill/>
          <a:ln w="9525">
            <a:noFill/>
            <a:miter lim="800000"/>
            <a:headEnd/>
            <a:tailEnd/>
          </a:ln>
        </p:spPr>
        <p:txBody>
          <a:bodyPr anchor="ctr"/>
          <a:lstStyle/>
          <a:p>
            <a:pPr indent="-342900" algn="ctr" eaLnBrk="0" hangingPunct="0">
              <a:spcBef>
                <a:spcPct val="20000"/>
              </a:spcBef>
              <a:buClr>
                <a:srgbClr val="00B0F0"/>
              </a:buClr>
              <a:buSzPct val="100000"/>
              <a:buFont typeface="Wingdings" pitchFamily="2" charset="2"/>
              <a:buNone/>
            </a:pPr>
            <a:r>
              <a:rPr lang="en-US" sz="2000" b="1" dirty="0">
                <a:cs typeface="Arial" charset="0"/>
              </a:rPr>
              <a:t>throttle lever</a:t>
            </a:r>
          </a:p>
        </p:txBody>
      </p:sp>
      <p:sp>
        <p:nvSpPr>
          <p:cNvPr id="14" name="Text Placeholder 7"/>
          <p:cNvSpPr txBox="1">
            <a:spLocks/>
          </p:cNvSpPr>
          <p:nvPr/>
        </p:nvSpPr>
        <p:spPr bwMode="auto">
          <a:xfrm>
            <a:off x="4924425" y="5305425"/>
            <a:ext cx="1371600" cy="533400"/>
          </a:xfrm>
          <a:prstGeom prst="rect">
            <a:avLst/>
          </a:prstGeom>
          <a:noFill/>
          <a:ln w="9525">
            <a:noFill/>
            <a:miter lim="800000"/>
            <a:headEnd/>
            <a:tailEnd/>
          </a:ln>
        </p:spPr>
        <p:txBody>
          <a:bodyPr anchor="ctr"/>
          <a:lstStyle/>
          <a:p>
            <a:pPr indent="-342900" algn="ctr" eaLnBrk="0" hangingPunct="0">
              <a:spcBef>
                <a:spcPct val="20000"/>
              </a:spcBef>
              <a:buClr>
                <a:srgbClr val="00B0F0"/>
              </a:buClr>
              <a:buSzPct val="100000"/>
              <a:buFont typeface="Wingdings" pitchFamily="2" charset="2"/>
              <a:buNone/>
            </a:pPr>
            <a:r>
              <a:rPr lang="en-US" sz="2000" b="1" dirty="0">
                <a:cs typeface="Arial" charset="0"/>
              </a:rPr>
              <a:t>fuel cap</a:t>
            </a:r>
          </a:p>
        </p:txBody>
      </p:sp>
    </p:spTree>
    <p:extLst>
      <p:ext uri="{BB962C8B-B14F-4D97-AF65-F5344CB8AC3E}">
        <p14:creationId xmlns:p14="http://schemas.microsoft.com/office/powerpoint/2010/main" val="116628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1" grpId="0"/>
      <p:bldP spid="12" grpId="0" build="p"/>
      <p:bldP spid="13" grpId="0" build="p"/>
      <p:bldP spid="10" grpId="0"/>
      <p:bldP spid="14" grpId="0" build="p"/>
    </p:bld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3"/>
          <p:cNvSpPr>
            <a:spLocks noGrp="1" noChangeArrowheads="1"/>
          </p:cNvSpPr>
          <p:nvPr>
            <p:ph type="title"/>
          </p:nvPr>
        </p:nvSpPr>
        <p:spPr/>
        <p:txBody>
          <a:bodyPr/>
          <a:lstStyle/>
          <a:p>
            <a:pPr eaLnBrk="1" hangingPunct="1"/>
            <a:r>
              <a:rPr lang="en-US" dirty="0">
                <a:cs typeface="Arial" charset="0"/>
              </a:rPr>
              <a:t>Boating Accidents</a:t>
            </a:r>
          </a:p>
        </p:txBody>
      </p:sp>
      <p:sp>
        <p:nvSpPr>
          <p:cNvPr id="235523" name="Text Placeholder 4"/>
          <p:cNvSpPr>
            <a:spLocks noGrp="1"/>
          </p:cNvSpPr>
          <p:nvPr>
            <p:ph type="body" idx="1"/>
          </p:nvPr>
        </p:nvSpPr>
        <p:spPr>
          <a:xfrm>
            <a:off x="457200" y="1295400"/>
            <a:ext cx="8229600" cy="639763"/>
          </a:xfrm>
        </p:spPr>
        <p:txBody>
          <a:bodyPr/>
          <a:lstStyle/>
          <a:p>
            <a:pPr algn="ctr"/>
            <a:r>
              <a:rPr lang="en-US" dirty="0">
                <a:latin typeface="Arial" charset="0"/>
                <a:cs typeface="Arial" charset="0"/>
              </a:rPr>
              <a:t>Capsizing, Swamping, or Falling Overboard</a:t>
            </a:r>
          </a:p>
        </p:txBody>
      </p:sp>
      <p:sp>
        <p:nvSpPr>
          <p:cNvPr id="234500" name="Content Placeholder 6"/>
          <p:cNvSpPr>
            <a:spLocks noGrp="1"/>
          </p:cNvSpPr>
          <p:nvPr>
            <p:ph sz="half" idx="2"/>
          </p:nvPr>
        </p:nvSpPr>
        <p:spPr>
          <a:xfrm>
            <a:off x="1371600" y="1905000"/>
            <a:ext cx="6400800" cy="4225925"/>
          </a:xfrm>
        </p:spPr>
        <p:txBody>
          <a:bodyPr/>
          <a:lstStyle/>
          <a:p>
            <a:r>
              <a:rPr lang="en-US" dirty="0">
                <a:latin typeface="Arial" charset="0"/>
                <a:cs typeface="Times New Roman" pitchFamily="18" charset="0"/>
              </a:rPr>
              <a:t>Capsizing―boat turns on its side </a:t>
            </a:r>
            <a:br>
              <a:rPr lang="en-US" dirty="0">
                <a:latin typeface="Arial" charset="0"/>
                <a:cs typeface="Times New Roman" pitchFamily="18" charset="0"/>
              </a:rPr>
            </a:br>
            <a:r>
              <a:rPr lang="en-US" dirty="0">
                <a:latin typeface="Arial" charset="0"/>
                <a:cs typeface="Times New Roman" pitchFamily="18" charset="0"/>
              </a:rPr>
              <a:t>or turns completely over.</a:t>
            </a:r>
            <a:br>
              <a:rPr lang="en-US" dirty="0">
                <a:latin typeface="Arial" charset="0"/>
                <a:cs typeface="Times New Roman" pitchFamily="18" charset="0"/>
              </a:rPr>
            </a:br>
            <a:br>
              <a:rPr lang="en-US" dirty="0">
                <a:latin typeface="Arial" charset="0"/>
                <a:cs typeface="Times New Roman" pitchFamily="18" charset="0"/>
              </a:rPr>
            </a:br>
            <a:br>
              <a:rPr lang="en-US" dirty="0">
                <a:latin typeface="Arial" charset="0"/>
                <a:cs typeface="Times New Roman" pitchFamily="18" charset="0"/>
              </a:rPr>
            </a:br>
            <a:br>
              <a:rPr lang="en-US" dirty="0">
                <a:latin typeface="Arial" charset="0"/>
                <a:cs typeface="Times New Roman" pitchFamily="18" charset="0"/>
              </a:rPr>
            </a:br>
            <a:br>
              <a:rPr lang="en-US" dirty="0">
                <a:latin typeface="Arial" charset="0"/>
                <a:cs typeface="Times New Roman" pitchFamily="18" charset="0"/>
              </a:rPr>
            </a:br>
            <a:br>
              <a:rPr lang="en-US" dirty="0">
                <a:latin typeface="Arial" charset="0"/>
                <a:cs typeface="Times New Roman" pitchFamily="18" charset="0"/>
              </a:rPr>
            </a:br>
            <a:r>
              <a:rPr lang="en-US" dirty="0">
                <a:latin typeface="Arial" charset="0"/>
                <a:cs typeface="Times New Roman" pitchFamily="18" charset="0"/>
              </a:rPr>
              <a:t> </a:t>
            </a:r>
          </a:p>
          <a:p>
            <a:r>
              <a:rPr lang="en-US" dirty="0">
                <a:latin typeface="Arial" charset="0"/>
                <a:cs typeface="Times New Roman" pitchFamily="18" charset="0"/>
              </a:rPr>
              <a:t>Swamping―boat stays upright </a:t>
            </a:r>
            <a:br>
              <a:rPr lang="en-US" dirty="0">
                <a:latin typeface="Arial" charset="0"/>
                <a:cs typeface="Times New Roman" pitchFamily="18" charset="0"/>
              </a:rPr>
            </a:br>
            <a:r>
              <a:rPr lang="en-US" dirty="0">
                <a:latin typeface="Arial" charset="0"/>
                <a:cs typeface="Times New Roman" pitchFamily="18" charset="0"/>
              </a:rPr>
              <a:t>and fills with water.</a:t>
            </a:r>
            <a:endParaRPr lang="en-US" dirty="0">
              <a:latin typeface="Arial" charset="0"/>
              <a:cs typeface="Arial" charset="0"/>
            </a:endParaRPr>
          </a:p>
          <a:p>
            <a:endParaRPr lang="en-US" dirty="0">
              <a:latin typeface="Arial" charset="0"/>
              <a:cs typeface="Arial" charset="0"/>
            </a:endParaRPr>
          </a:p>
          <a:p>
            <a:endParaRPr lang="en-US" dirty="0">
              <a:latin typeface="Arial" charset="0"/>
              <a:cs typeface="Times New Roman" pitchFamily="18" charset="0"/>
            </a:endParaRPr>
          </a:p>
        </p:txBody>
      </p:sp>
      <p:pic>
        <p:nvPicPr>
          <p:cNvPr id="234501" name="Picture 9" descr="Swamped_boat_04"/>
          <p:cNvPicPr>
            <a:picLocks noChangeAspect="1" noChangeArrowheads="1"/>
          </p:cNvPicPr>
          <p:nvPr/>
        </p:nvPicPr>
        <p:blipFill>
          <a:blip r:embed="rId3"/>
          <a:srcRect/>
          <a:stretch>
            <a:fillRect/>
          </a:stretch>
        </p:blipFill>
        <p:spPr bwMode="auto">
          <a:xfrm>
            <a:off x="2016125" y="2967038"/>
            <a:ext cx="4841875" cy="2260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450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450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450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3"/>
          <p:cNvSpPr>
            <a:spLocks noGrp="1" noChangeArrowheads="1"/>
          </p:cNvSpPr>
          <p:nvPr>
            <p:ph type="title"/>
          </p:nvPr>
        </p:nvSpPr>
        <p:spPr/>
        <p:txBody>
          <a:bodyPr/>
          <a:lstStyle/>
          <a:p>
            <a:pPr eaLnBrk="1" hangingPunct="1"/>
            <a:r>
              <a:rPr lang="en-US" dirty="0">
                <a:cs typeface="Arial" charset="0"/>
              </a:rPr>
              <a:t>Boating Accidents</a:t>
            </a:r>
            <a:endParaRPr lang="en-US" sz="2400" dirty="0">
              <a:cs typeface="Arial" charset="0"/>
            </a:endParaRPr>
          </a:p>
        </p:txBody>
      </p:sp>
      <p:sp>
        <p:nvSpPr>
          <p:cNvPr id="236547" name="Text Placeholder 4"/>
          <p:cNvSpPr>
            <a:spLocks noGrp="1"/>
          </p:cNvSpPr>
          <p:nvPr>
            <p:ph type="body" idx="1"/>
          </p:nvPr>
        </p:nvSpPr>
        <p:spPr>
          <a:xfrm>
            <a:off x="457200" y="1295400"/>
            <a:ext cx="8229600" cy="639763"/>
          </a:xfrm>
        </p:spPr>
        <p:txBody>
          <a:bodyPr/>
          <a:lstStyle/>
          <a:p>
            <a:r>
              <a:rPr lang="en-US" dirty="0">
                <a:latin typeface="Arial" charset="0"/>
                <a:cs typeface="Arial" charset="0"/>
              </a:rPr>
              <a:t>Capsizing, Swamping, or Falling Overboard</a:t>
            </a:r>
          </a:p>
        </p:txBody>
      </p:sp>
      <p:sp>
        <p:nvSpPr>
          <p:cNvPr id="235524" name="Rectangle 4"/>
          <p:cNvSpPr>
            <a:spLocks noGrp="1" noChangeArrowheads="1"/>
          </p:cNvSpPr>
          <p:nvPr>
            <p:ph sz="half" idx="2"/>
          </p:nvPr>
        </p:nvSpPr>
        <p:spPr>
          <a:xfrm>
            <a:off x="457200" y="1981200"/>
            <a:ext cx="8229600" cy="3951288"/>
          </a:xfrm>
        </p:spPr>
        <p:txBody>
          <a:bodyPr/>
          <a:lstStyle/>
          <a:p>
            <a:pPr eaLnBrk="1" hangingPunct="1">
              <a:spcBef>
                <a:spcPct val="100000"/>
              </a:spcBef>
            </a:pPr>
            <a:r>
              <a:rPr lang="en-US" dirty="0">
                <a:latin typeface="Arial" charset="0"/>
                <a:cs typeface="Times New Roman" pitchFamily="18" charset="0"/>
              </a:rPr>
              <a:t>For safety:</a:t>
            </a:r>
            <a:endParaRPr lang="en-US" dirty="0">
              <a:latin typeface="Arial" charset="0"/>
              <a:cs typeface="Arial" charset="0"/>
            </a:endParaRPr>
          </a:p>
          <a:p>
            <a:pPr lvl="1">
              <a:spcBef>
                <a:spcPts val="400"/>
              </a:spcBef>
            </a:pPr>
            <a:r>
              <a:rPr lang="en-US" dirty="0">
                <a:latin typeface="Arial" charset="0"/>
                <a:cs typeface="Arial" charset="0"/>
              </a:rPr>
              <a:t>Ask everyone to wear  a PFD.</a:t>
            </a:r>
          </a:p>
          <a:p>
            <a:pPr lvl="1" eaLnBrk="1" hangingPunct="1"/>
            <a:r>
              <a:rPr lang="en-US" dirty="0">
                <a:latin typeface="Arial" charset="0"/>
                <a:cs typeface="Arial" charset="0"/>
              </a:rPr>
              <a:t>Attach </a:t>
            </a:r>
            <a:r>
              <a:rPr lang="en-US" dirty="0"/>
              <a:t>engine cut-off</a:t>
            </a:r>
            <a:r>
              <a:rPr lang="en-US" dirty="0">
                <a:latin typeface="Arial" charset="0"/>
                <a:cs typeface="Arial" charset="0"/>
              </a:rPr>
              <a:t> </a:t>
            </a:r>
            <a:br>
              <a:rPr lang="en-US" dirty="0">
                <a:latin typeface="Arial" charset="0"/>
                <a:cs typeface="Arial" charset="0"/>
              </a:rPr>
            </a:br>
            <a:r>
              <a:rPr lang="en-US" dirty="0">
                <a:latin typeface="Arial" charset="0"/>
                <a:cs typeface="Arial" charset="0"/>
              </a:rPr>
              <a:t>switch lanyard to </a:t>
            </a:r>
            <a:br>
              <a:rPr lang="en-US" dirty="0">
                <a:latin typeface="Arial" charset="0"/>
                <a:cs typeface="Arial" charset="0"/>
              </a:rPr>
            </a:br>
            <a:r>
              <a:rPr lang="en-US" dirty="0">
                <a:latin typeface="Arial" charset="0"/>
                <a:cs typeface="Arial" charset="0"/>
              </a:rPr>
              <a:t>wrist, clothes, or PFD.</a:t>
            </a:r>
          </a:p>
          <a:p>
            <a:pPr lvl="1" eaLnBrk="1" hangingPunct="1"/>
            <a:r>
              <a:rPr lang="en-US" dirty="0">
                <a:latin typeface="Arial" charset="0"/>
                <a:cs typeface="Arial" charset="0"/>
              </a:rPr>
              <a:t>Don’t allow anyone to sit </a:t>
            </a:r>
            <a:br>
              <a:rPr lang="en-US" dirty="0">
                <a:latin typeface="Arial" charset="0"/>
                <a:cs typeface="Arial" charset="0"/>
              </a:rPr>
            </a:br>
            <a:r>
              <a:rPr lang="en-US" dirty="0">
                <a:latin typeface="Arial" charset="0"/>
                <a:cs typeface="Arial" charset="0"/>
              </a:rPr>
              <a:t>on any area not designed </a:t>
            </a:r>
            <a:br>
              <a:rPr lang="en-US" dirty="0">
                <a:latin typeface="Arial" charset="0"/>
                <a:cs typeface="Arial" charset="0"/>
              </a:rPr>
            </a:br>
            <a:r>
              <a:rPr lang="en-US" dirty="0">
                <a:latin typeface="Arial" charset="0"/>
                <a:cs typeface="Arial" charset="0"/>
              </a:rPr>
              <a:t>for seating.</a:t>
            </a:r>
          </a:p>
        </p:txBody>
      </p:sp>
      <p:pic>
        <p:nvPicPr>
          <p:cNvPr id="235525" name="Picture 6" descr="riding_the_stern.jpg"/>
          <p:cNvPicPr>
            <a:picLocks noChangeAspect="1"/>
          </p:cNvPicPr>
          <p:nvPr/>
        </p:nvPicPr>
        <p:blipFill>
          <a:blip r:embed="rId3"/>
          <a:srcRect/>
          <a:stretch>
            <a:fillRect/>
          </a:stretch>
        </p:blipFill>
        <p:spPr bwMode="auto">
          <a:xfrm>
            <a:off x="5607050" y="3525838"/>
            <a:ext cx="3232150" cy="23415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552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552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552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5524">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55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p:cNvSpPr>
            <a:spLocks noGrp="1" noChangeArrowheads="1"/>
          </p:cNvSpPr>
          <p:nvPr>
            <p:ph type="title"/>
          </p:nvPr>
        </p:nvSpPr>
        <p:spPr/>
        <p:txBody>
          <a:bodyPr/>
          <a:lstStyle/>
          <a:p>
            <a:pPr eaLnBrk="1" hangingPunct="1"/>
            <a:r>
              <a:rPr lang="en-US" dirty="0">
                <a:cs typeface="Arial" charset="0"/>
              </a:rPr>
              <a:t>Boating Accidents</a:t>
            </a:r>
            <a:endParaRPr lang="en-US" sz="2400" dirty="0">
              <a:cs typeface="Arial" charset="0"/>
            </a:endParaRPr>
          </a:p>
        </p:txBody>
      </p:sp>
      <p:sp>
        <p:nvSpPr>
          <p:cNvPr id="236547" name="Rectangle 3"/>
          <p:cNvSpPr>
            <a:spLocks noGrp="1" noChangeArrowheads="1"/>
          </p:cNvSpPr>
          <p:nvPr>
            <p:ph idx="1"/>
          </p:nvPr>
        </p:nvSpPr>
        <p:spPr/>
        <p:txBody>
          <a:bodyPr/>
          <a:lstStyle/>
          <a:p>
            <a:pPr lvl="1" eaLnBrk="1" hangingPunct="1">
              <a:lnSpc>
                <a:spcPct val="98000"/>
              </a:lnSpc>
            </a:pPr>
            <a:r>
              <a:rPr lang="en-US" dirty="0">
                <a:latin typeface="Arial" charset="0"/>
                <a:cs typeface="Arial" charset="0"/>
              </a:rPr>
              <a:t>Don’t overload your boat.</a:t>
            </a:r>
          </a:p>
          <a:p>
            <a:pPr lvl="1">
              <a:spcBef>
                <a:spcPts val="400"/>
              </a:spcBef>
            </a:pPr>
            <a:r>
              <a:rPr lang="en-US" dirty="0">
                <a:latin typeface="Arial" charset="0"/>
                <a:cs typeface="Arial" charset="0"/>
              </a:rPr>
              <a:t>Keep centered in the boat with your center of gravity low.</a:t>
            </a:r>
          </a:p>
          <a:p>
            <a:pPr lvl="1" eaLnBrk="1" hangingPunct="1">
              <a:lnSpc>
                <a:spcPct val="98000"/>
              </a:lnSpc>
            </a:pPr>
            <a:r>
              <a:rPr lang="en-US" dirty="0">
                <a:latin typeface="Arial" charset="0"/>
                <a:cs typeface="Arial" charset="0"/>
              </a:rPr>
              <a:t>Don’t let anyone lean a shoulder beyond gunwale in a small boat.</a:t>
            </a:r>
          </a:p>
          <a:p>
            <a:pPr lvl="1" eaLnBrk="1" hangingPunct="1">
              <a:lnSpc>
                <a:spcPct val="98000"/>
              </a:lnSpc>
            </a:pPr>
            <a:r>
              <a:rPr lang="en-US" dirty="0">
                <a:latin typeface="Arial" charset="0"/>
                <a:cs typeface="Arial" charset="0"/>
              </a:rPr>
              <a:t>Slow down when turning.</a:t>
            </a:r>
          </a:p>
          <a:p>
            <a:pPr lvl="1" eaLnBrk="1" hangingPunct="1">
              <a:lnSpc>
                <a:spcPct val="98000"/>
              </a:lnSpc>
            </a:pPr>
            <a:r>
              <a:rPr lang="en-US" dirty="0">
                <a:latin typeface="Arial" charset="0"/>
                <a:cs typeface="Arial" charset="0"/>
              </a:rPr>
              <a:t>Don’t boat in rough water or bad weather.</a:t>
            </a:r>
          </a:p>
          <a:p>
            <a:pPr lvl="1" eaLnBrk="1" hangingPunct="1">
              <a:lnSpc>
                <a:spcPct val="98000"/>
              </a:lnSpc>
            </a:pPr>
            <a:r>
              <a:rPr lang="en-US" dirty="0">
                <a:latin typeface="Arial" charset="0"/>
                <a:cs typeface="Arial" charset="0"/>
              </a:rPr>
              <a:t>Secure anchor line to the bow.</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65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654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654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654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654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654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Title 3"/>
          <p:cNvSpPr>
            <a:spLocks noGrp="1"/>
          </p:cNvSpPr>
          <p:nvPr>
            <p:ph type="title"/>
          </p:nvPr>
        </p:nvSpPr>
        <p:spPr/>
        <p:txBody>
          <a:bodyPr/>
          <a:lstStyle/>
          <a:p>
            <a:r>
              <a:rPr lang="en-US" dirty="0">
                <a:cs typeface="Arial" charset="0"/>
              </a:rPr>
              <a:t>Boating Accidents</a:t>
            </a:r>
            <a:endParaRPr lang="en-US" dirty="0"/>
          </a:p>
        </p:txBody>
      </p:sp>
      <p:sp>
        <p:nvSpPr>
          <p:cNvPr id="252931" name="Content Placeholder 4"/>
          <p:cNvSpPr>
            <a:spLocks noGrp="1"/>
          </p:cNvSpPr>
          <p:nvPr>
            <p:ph idx="1"/>
          </p:nvPr>
        </p:nvSpPr>
        <p:spPr/>
        <p:txBody>
          <a:bodyPr/>
          <a:lstStyle/>
          <a:p>
            <a:r>
              <a:rPr lang="en-US" dirty="0">
                <a:latin typeface="Arial" charset="0"/>
                <a:cs typeface="Arial" charset="0"/>
              </a:rPr>
              <a:t>If you capsize or swamp your boat or fall overboard:</a:t>
            </a:r>
          </a:p>
          <a:p>
            <a:pPr lvl="1"/>
            <a:r>
              <a:rPr lang="en-US" dirty="0">
                <a:latin typeface="Arial" charset="0"/>
                <a:cs typeface="Arial" charset="0"/>
              </a:rPr>
              <a:t>Stay with the boat.</a:t>
            </a:r>
          </a:p>
          <a:p>
            <a:pPr lvl="1"/>
            <a:r>
              <a:rPr lang="en-US" dirty="0">
                <a:latin typeface="Arial" charset="0"/>
                <a:cs typeface="Arial" charset="0"/>
              </a:rPr>
              <a:t>Put a PFD on. Have your passengers do the same.</a:t>
            </a:r>
          </a:p>
          <a:p>
            <a:pPr lvl="1"/>
            <a:r>
              <a:rPr lang="en-US" dirty="0">
                <a:latin typeface="Arial" charset="0"/>
                <a:cs typeface="Arial" charset="0"/>
              </a:rPr>
              <a:t>Take a head count.</a:t>
            </a:r>
          </a:p>
          <a:p>
            <a:pPr lvl="1"/>
            <a:r>
              <a:rPr lang="en-US" dirty="0">
                <a:latin typeface="Arial" charset="0"/>
                <a:cs typeface="Arial" charset="0"/>
              </a:rPr>
              <a:t>Signal for help.</a:t>
            </a:r>
          </a:p>
          <a:p>
            <a:pPr lvl="1"/>
            <a:endParaRPr lang="en-US" dirty="0">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293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293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293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293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Title 3"/>
          <p:cNvSpPr>
            <a:spLocks noGrp="1"/>
          </p:cNvSpPr>
          <p:nvPr>
            <p:ph type="title"/>
          </p:nvPr>
        </p:nvSpPr>
        <p:spPr/>
        <p:txBody>
          <a:bodyPr/>
          <a:lstStyle/>
          <a:p>
            <a:r>
              <a:rPr lang="en-US" dirty="0">
                <a:cs typeface="Arial" charset="0"/>
              </a:rPr>
              <a:t>Boating Accidents</a:t>
            </a:r>
            <a:endParaRPr lang="en-US" dirty="0"/>
          </a:p>
        </p:txBody>
      </p:sp>
      <p:sp>
        <p:nvSpPr>
          <p:cNvPr id="253955" name="Content Placeholder 4"/>
          <p:cNvSpPr>
            <a:spLocks noGrp="1"/>
          </p:cNvSpPr>
          <p:nvPr>
            <p:ph idx="1"/>
          </p:nvPr>
        </p:nvSpPr>
        <p:spPr/>
        <p:txBody>
          <a:bodyPr/>
          <a:lstStyle/>
          <a:p>
            <a:pPr lvl="1"/>
            <a:r>
              <a:rPr lang="en-US" dirty="0">
                <a:latin typeface="Arial" charset="0"/>
                <a:cs typeface="Arial" charset="0"/>
              </a:rPr>
              <a:t>If your boat is still floating, try to reboard or climb onto it.</a:t>
            </a:r>
          </a:p>
          <a:p>
            <a:pPr lvl="1"/>
            <a:endParaRPr lang="en-US" dirty="0">
              <a:latin typeface="Arial" charset="0"/>
              <a:cs typeface="Arial" charset="0"/>
            </a:endParaRPr>
          </a:p>
          <a:p>
            <a:pPr lvl="1"/>
            <a:endParaRPr lang="en-US" dirty="0">
              <a:latin typeface="Arial" charset="0"/>
              <a:cs typeface="Arial" charset="0"/>
            </a:endParaRPr>
          </a:p>
          <a:p>
            <a:pPr lvl="1"/>
            <a:endParaRPr lang="en-US" dirty="0">
              <a:latin typeface="Arial" charset="0"/>
              <a:cs typeface="Arial" charset="0"/>
            </a:endParaRPr>
          </a:p>
          <a:p>
            <a:pPr lvl="1"/>
            <a:endParaRPr lang="en-US" dirty="0">
              <a:latin typeface="Arial" charset="0"/>
              <a:cs typeface="Arial" charset="0"/>
            </a:endParaRPr>
          </a:p>
          <a:p>
            <a:pPr lvl="1">
              <a:buFont typeface="Arial" charset="0"/>
              <a:buNone/>
            </a:pPr>
            <a:endParaRPr lang="en-US" dirty="0">
              <a:latin typeface="Arial" charset="0"/>
              <a:cs typeface="Arial" charset="0"/>
            </a:endParaRPr>
          </a:p>
          <a:p>
            <a:pPr lvl="1"/>
            <a:r>
              <a:rPr lang="en-US" dirty="0">
                <a:latin typeface="Arial" charset="0"/>
                <a:cs typeface="Arial" charset="0"/>
              </a:rPr>
              <a:t>If your boat sinks or floats away, look for other items to help support you.</a:t>
            </a:r>
          </a:p>
        </p:txBody>
      </p:sp>
      <p:pic>
        <p:nvPicPr>
          <p:cNvPr id="239620" name="Picture 5" descr="C:\DOCUME~1\bbullock\LOCALS~1\Temp\VMwareDnD\4d73f987\capsized_boat.jpg"/>
          <p:cNvPicPr>
            <a:picLocks noChangeAspect="1" noChangeArrowheads="1"/>
          </p:cNvPicPr>
          <p:nvPr/>
        </p:nvPicPr>
        <p:blipFill>
          <a:blip r:embed="rId3"/>
          <a:srcRect t="5005" r="5869" b="4897"/>
          <a:stretch>
            <a:fillRect/>
          </a:stretch>
        </p:blipFill>
        <p:spPr bwMode="auto">
          <a:xfrm>
            <a:off x="1295400" y="2438400"/>
            <a:ext cx="7086600" cy="2743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395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ChangeArrowheads="1"/>
          </p:cNvSpPr>
          <p:nvPr>
            <p:ph type="title"/>
          </p:nvPr>
        </p:nvSpPr>
        <p:spPr/>
        <p:txBody>
          <a:bodyPr/>
          <a:lstStyle/>
          <a:p>
            <a:pPr eaLnBrk="1" hangingPunct="1"/>
            <a:r>
              <a:rPr lang="en-US" dirty="0">
                <a:cs typeface="Arial" charset="0"/>
              </a:rPr>
              <a:t>Boating Accidents</a:t>
            </a:r>
            <a:endParaRPr lang="en-US" sz="2400" dirty="0">
              <a:cs typeface="Arial" charset="0"/>
            </a:endParaRPr>
          </a:p>
        </p:txBody>
      </p:sp>
      <p:sp>
        <p:nvSpPr>
          <p:cNvPr id="239619" name="Rectangle 3"/>
          <p:cNvSpPr>
            <a:spLocks noGrp="1" noChangeArrowheads="1"/>
          </p:cNvSpPr>
          <p:nvPr>
            <p:ph idx="1"/>
          </p:nvPr>
        </p:nvSpPr>
        <p:spPr>
          <a:xfrm>
            <a:off x="457200" y="1600200"/>
            <a:ext cx="7467600" cy="4525963"/>
          </a:xfrm>
        </p:spPr>
        <p:txBody>
          <a:bodyPr/>
          <a:lstStyle/>
          <a:p>
            <a:pPr eaLnBrk="1" hangingPunct="1">
              <a:spcBef>
                <a:spcPct val="100000"/>
              </a:spcBef>
            </a:pPr>
            <a:r>
              <a:rPr lang="en-US" dirty="0">
                <a:latin typeface="Arial" charset="0"/>
                <a:cs typeface="Times New Roman" pitchFamily="18" charset="0"/>
              </a:rPr>
              <a:t>If boat sinks or floats away:</a:t>
            </a:r>
          </a:p>
          <a:p>
            <a:pPr lvl="1" eaLnBrk="1" hangingPunct="1">
              <a:spcBef>
                <a:spcPct val="100000"/>
              </a:spcBef>
            </a:pPr>
            <a:r>
              <a:rPr lang="en-US" dirty="0">
                <a:latin typeface="Arial" charset="0"/>
                <a:cs typeface="Times New Roman" pitchFamily="18" charset="0"/>
              </a:rPr>
              <a:t>Don’t panic―remain calm and wait </a:t>
            </a:r>
            <a:br>
              <a:rPr lang="en-US" dirty="0">
                <a:latin typeface="Arial" charset="0"/>
                <a:cs typeface="Times New Roman" pitchFamily="18" charset="0"/>
              </a:rPr>
            </a:br>
            <a:r>
              <a:rPr lang="en-US" dirty="0">
                <a:latin typeface="Arial" charset="0"/>
                <a:cs typeface="Times New Roman" pitchFamily="18" charset="0"/>
              </a:rPr>
              <a:t>for help.</a:t>
            </a:r>
          </a:p>
          <a:p>
            <a:pPr lvl="1" eaLnBrk="1" hangingPunct="1"/>
            <a:r>
              <a:rPr lang="en-US" dirty="0">
                <a:latin typeface="Arial" charset="0"/>
                <a:cs typeface="Times New Roman" pitchFamily="18" charset="0"/>
              </a:rPr>
              <a:t>Make sure your </a:t>
            </a:r>
            <a:r>
              <a:rPr lang="en-US" dirty="0">
                <a:latin typeface="Arial" charset="0"/>
                <a:cs typeface="Arial" charset="0"/>
              </a:rPr>
              <a:t>PFD </a:t>
            </a:r>
            <a:r>
              <a:rPr lang="en-US" dirty="0">
                <a:latin typeface="Arial" charset="0"/>
                <a:cs typeface="Times New Roman" pitchFamily="18" charset="0"/>
              </a:rPr>
              <a:t>is securely fastened, or find something to help you float.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961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961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Title 5"/>
          <p:cNvSpPr>
            <a:spLocks noGrp="1"/>
          </p:cNvSpPr>
          <p:nvPr>
            <p:ph type="title"/>
          </p:nvPr>
        </p:nvSpPr>
        <p:spPr/>
        <p:txBody>
          <a:bodyPr/>
          <a:lstStyle/>
          <a:p>
            <a:r>
              <a:rPr lang="en-US" dirty="0">
                <a:cs typeface="Arial" charset="0"/>
              </a:rPr>
              <a:t>Boating Accidents</a:t>
            </a:r>
            <a:endParaRPr lang="en-US" dirty="0"/>
          </a:p>
        </p:txBody>
      </p:sp>
      <p:sp>
        <p:nvSpPr>
          <p:cNvPr id="254979" name="Content Placeholder 6"/>
          <p:cNvSpPr>
            <a:spLocks noGrp="1"/>
          </p:cNvSpPr>
          <p:nvPr>
            <p:ph sz="half" idx="1"/>
          </p:nvPr>
        </p:nvSpPr>
        <p:spPr>
          <a:xfrm>
            <a:off x="457200" y="1600200"/>
            <a:ext cx="5334000" cy="4525963"/>
          </a:xfrm>
        </p:spPr>
        <p:txBody>
          <a:bodyPr/>
          <a:lstStyle/>
          <a:p>
            <a:r>
              <a:rPr lang="en-US" dirty="0">
                <a:latin typeface="Arial" charset="0"/>
                <a:cs typeface="Arial" charset="0"/>
              </a:rPr>
              <a:t>If someone falls overboard:</a:t>
            </a:r>
          </a:p>
          <a:p>
            <a:pPr lvl="1"/>
            <a:r>
              <a:rPr lang="en-US" dirty="0">
                <a:latin typeface="Arial" charset="0"/>
                <a:cs typeface="Arial" charset="0"/>
              </a:rPr>
              <a:t>Slow down.</a:t>
            </a:r>
          </a:p>
          <a:p>
            <a:pPr lvl="1"/>
            <a:r>
              <a:rPr lang="en-US" dirty="0">
                <a:latin typeface="Arial" charset="0"/>
                <a:cs typeface="Arial" charset="0"/>
              </a:rPr>
              <a:t>Toss the victim a </a:t>
            </a:r>
            <a:br>
              <a:rPr lang="en-US" dirty="0">
                <a:latin typeface="Arial" charset="0"/>
                <a:cs typeface="Arial" charset="0"/>
              </a:rPr>
            </a:br>
            <a:r>
              <a:rPr lang="en-US" dirty="0">
                <a:latin typeface="Arial" charset="0"/>
                <a:cs typeface="Arial" charset="0"/>
              </a:rPr>
              <a:t>PFD.</a:t>
            </a:r>
          </a:p>
          <a:p>
            <a:pPr lvl="1"/>
            <a:r>
              <a:rPr lang="en-US" dirty="0">
                <a:latin typeface="Arial" charset="0"/>
                <a:cs typeface="Arial" charset="0"/>
              </a:rPr>
              <a:t>Slowly pull alongside </a:t>
            </a:r>
            <a:br>
              <a:rPr lang="en-US" dirty="0">
                <a:latin typeface="Arial" charset="0"/>
                <a:cs typeface="Arial" charset="0"/>
              </a:rPr>
            </a:br>
            <a:r>
              <a:rPr lang="en-US" dirty="0">
                <a:latin typeface="Arial" charset="0"/>
                <a:cs typeface="Arial" charset="0"/>
              </a:rPr>
              <a:t>the victim.</a:t>
            </a:r>
          </a:p>
          <a:p>
            <a:pPr lvl="1"/>
            <a:r>
              <a:rPr lang="en-US" dirty="0">
                <a:latin typeface="Arial" charset="0"/>
                <a:cs typeface="Arial" charset="0"/>
              </a:rPr>
              <a:t>Stop the engine. </a:t>
            </a:r>
          </a:p>
          <a:p>
            <a:endParaRPr lang="en-US" dirty="0">
              <a:latin typeface="Arial" charset="0"/>
              <a:cs typeface="Arial" charset="0"/>
            </a:endParaRPr>
          </a:p>
        </p:txBody>
      </p:sp>
      <p:pic>
        <p:nvPicPr>
          <p:cNvPr id="254980" name="Picture 6" descr="C:\DOCUME~1\bbullock\LOCALS~1\Temp\VMwareDnD\149605f9\rescue_technique_pfd_toss.jpg"/>
          <p:cNvPicPr>
            <a:picLocks noGrp="1" noChangeAspect="1" noChangeArrowheads="1"/>
          </p:cNvPicPr>
          <p:nvPr>
            <p:ph sz="half" idx="2"/>
          </p:nvPr>
        </p:nvPicPr>
        <p:blipFill>
          <a:blip r:embed="rId3"/>
          <a:srcRect/>
          <a:stretch>
            <a:fillRect/>
          </a:stretch>
        </p:blipFill>
        <p:spPr>
          <a:xfrm>
            <a:off x="4648200" y="2422525"/>
            <a:ext cx="4038600" cy="2881313"/>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497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4979">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498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54979">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5497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Title 3"/>
          <p:cNvSpPr>
            <a:spLocks noGrp="1"/>
          </p:cNvSpPr>
          <p:nvPr>
            <p:ph type="title"/>
          </p:nvPr>
        </p:nvSpPr>
        <p:spPr/>
        <p:txBody>
          <a:bodyPr/>
          <a:lstStyle/>
          <a:p>
            <a:r>
              <a:rPr lang="en-US" dirty="0"/>
              <a:t>Boating Accidents</a:t>
            </a:r>
          </a:p>
        </p:txBody>
      </p:sp>
      <p:sp>
        <p:nvSpPr>
          <p:cNvPr id="242691" name="Text Placeholder 4"/>
          <p:cNvSpPr>
            <a:spLocks noGrp="1"/>
          </p:cNvSpPr>
          <p:nvPr>
            <p:ph type="body" idx="1"/>
          </p:nvPr>
        </p:nvSpPr>
        <p:spPr/>
        <p:txBody>
          <a:bodyPr/>
          <a:lstStyle/>
          <a:p>
            <a:r>
              <a:rPr lang="en-US" dirty="0">
                <a:latin typeface="Arial" charset="0"/>
                <a:cs typeface="Arial" charset="0"/>
              </a:rPr>
              <a:t>Avoiding Collisions</a:t>
            </a:r>
          </a:p>
        </p:txBody>
      </p:sp>
      <p:sp>
        <p:nvSpPr>
          <p:cNvPr id="241668" name="Content Placeholder 5"/>
          <p:cNvSpPr>
            <a:spLocks noGrp="1"/>
          </p:cNvSpPr>
          <p:nvPr>
            <p:ph sz="half" idx="2"/>
          </p:nvPr>
        </p:nvSpPr>
        <p:spPr/>
        <p:txBody>
          <a:bodyPr/>
          <a:lstStyle/>
          <a:p>
            <a:pPr eaLnBrk="1" hangingPunct="1"/>
            <a:r>
              <a:rPr lang="en-US" dirty="0">
                <a:latin typeface="Arial" charset="0"/>
                <a:cs typeface="Times New Roman" pitchFamily="18" charset="0"/>
              </a:rPr>
              <a:t>Follow the rules of navigation.</a:t>
            </a:r>
          </a:p>
          <a:p>
            <a:pPr eaLnBrk="1" hangingPunct="1"/>
            <a:r>
              <a:rPr lang="en-US" dirty="0">
                <a:latin typeface="Arial" charset="0"/>
                <a:cs typeface="Times New Roman" pitchFamily="18" charset="0"/>
              </a:rPr>
              <a:t>Pay attention to navigation aids.</a:t>
            </a:r>
          </a:p>
          <a:p>
            <a:pPr eaLnBrk="1" hangingPunct="1"/>
            <a:r>
              <a:rPr lang="en-US" dirty="0">
                <a:latin typeface="Arial" charset="0"/>
                <a:cs typeface="Times New Roman" pitchFamily="18" charset="0"/>
              </a:rPr>
              <a:t>Keep a sharp watch</a:t>
            </a:r>
            <a:r>
              <a:rPr lang="en-US" dirty="0">
                <a:latin typeface="Arial" charset="0"/>
                <a:cs typeface="Arial" charset="0"/>
              </a:rPr>
              <a:t> and </a:t>
            </a:r>
            <a:r>
              <a:rPr lang="en-US" dirty="0">
                <a:latin typeface="Arial" charset="0"/>
                <a:cs typeface="Times New Roman" pitchFamily="18" charset="0"/>
              </a:rPr>
              <a:t>appoint a lookout.</a:t>
            </a:r>
          </a:p>
          <a:p>
            <a:pPr eaLnBrk="1" hangingPunct="1"/>
            <a:r>
              <a:rPr lang="en-US" dirty="0">
                <a:latin typeface="Arial" charset="0"/>
                <a:cs typeface="Times New Roman" pitchFamily="18" charset="0"/>
              </a:rPr>
              <a:t>Maintain a safe speed.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166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166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166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166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Title 4"/>
          <p:cNvSpPr>
            <a:spLocks noGrp="1"/>
          </p:cNvSpPr>
          <p:nvPr>
            <p:ph type="title"/>
          </p:nvPr>
        </p:nvSpPr>
        <p:spPr/>
        <p:txBody>
          <a:bodyPr/>
          <a:lstStyle/>
          <a:p>
            <a:r>
              <a:rPr lang="en-US" dirty="0"/>
              <a:t>Boating Accidents</a:t>
            </a:r>
          </a:p>
        </p:txBody>
      </p:sp>
      <p:sp>
        <p:nvSpPr>
          <p:cNvPr id="242691" name="Content Placeholder 3"/>
          <p:cNvSpPr>
            <a:spLocks noGrp="1"/>
          </p:cNvSpPr>
          <p:nvPr>
            <p:ph idx="1"/>
          </p:nvPr>
        </p:nvSpPr>
        <p:spPr/>
        <p:txBody>
          <a:bodyPr/>
          <a:lstStyle/>
          <a:p>
            <a:pPr eaLnBrk="1" hangingPunct="1"/>
            <a:r>
              <a:rPr lang="en-US" dirty="0">
                <a:latin typeface="Arial" charset="0"/>
                <a:cs typeface="Times New Roman" pitchFamily="18" charset="0"/>
              </a:rPr>
              <a:t>Look in all directions before turning.</a:t>
            </a:r>
          </a:p>
          <a:p>
            <a:pPr eaLnBrk="1" hangingPunct="1"/>
            <a:r>
              <a:rPr lang="en-US" dirty="0">
                <a:latin typeface="Arial" charset="0"/>
                <a:cs typeface="Times New Roman" pitchFamily="18" charset="0"/>
              </a:rPr>
              <a:t>Use caution when traveling into the sun’s glare.</a:t>
            </a:r>
          </a:p>
          <a:p>
            <a:pPr eaLnBrk="1" hangingPunct="1"/>
            <a:r>
              <a:rPr lang="en-US" dirty="0">
                <a:latin typeface="Arial" charset="0"/>
                <a:cs typeface="Times New Roman" pitchFamily="18" charset="0"/>
              </a:rPr>
              <a:t>Never operate when fatigued or stressed, or while consuming alcohol.</a:t>
            </a:r>
          </a:p>
          <a:p>
            <a:pPr eaLnBrk="1" hangingPunct="1"/>
            <a:r>
              <a:rPr lang="en-US" dirty="0">
                <a:latin typeface="Arial" charset="0"/>
                <a:cs typeface="Arial" charset="0"/>
              </a:rPr>
              <a:t>Watch for floating debris.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269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269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269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Title 4"/>
          <p:cNvSpPr>
            <a:spLocks noGrp="1"/>
          </p:cNvSpPr>
          <p:nvPr>
            <p:ph type="title"/>
          </p:nvPr>
        </p:nvSpPr>
        <p:spPr/>
        <p:txBody>
          <a:bodyPr/>
          <a:lstStyle/>
          <a:p>
            <a:r>
              <a:rPr lang="en-US" dirty="0"/>
              <a:t>Boating Accidents</a:t>
            </a:r>
          </a:p>
        </p:txBody>
      </p:sp>
      <p:sp>
        <p:nvSpPr>
          <p:cNvPr id="244739" name="Text Placeholder 5"/>
          <p:cNvSpPr>
            <a:spLocks noGrp="1"/>
          </p:cNvSpPr>
          <p:nvPr>
            <p:ph type="body" idx="1"/>
          </p:nvPr>
        </p:nvSpPr>
        <p:spPr/>
        <p:txBody>
          <a:bodyPr/>
          <a:lstStyle/>
          <a:p>
            <a:r>
              <a:rPr lang="en-US" dirty="0">
                <a:latin typeface="Arial" charset="0"/>
                <a:cs typeface="Arial" charset="0"/>
              </a:rPr>
              <a:t>Dealing With Fire Emergencies</a:t>
            </a:r>
          </a:p>
        </p:txBody>
      </p:sp>
      <p:sp>
        <p:nvSpPr>
          <p:cNvPr id="261125" name="Content Placeholder 6"/>
          <p:cNvSpPr>
            <a:spLocks noGrp="1"/>
          </p:cNvSpPr>
          <p:nvPr>
            <p:ph sz="half" idx="2"/>
          </p:nvPr>
        </p:nvSpPr>
        <p:spPr/>
        <p:txBody>
          <a:bodyPr/>
          <a:lstStyle/>
          <a:p>
            <a:r>
              <a:rPr lang="en-US" dirty="0">
                <a:latin typeface="Arial" charset="0"/>
                <a:cs typeface="Arial" charset="0"/>
              </a:rPr>
              <a:t>To prevent a fire:</a:t>
            </a:r>
          </a:p>
          <a:p>
            <a:pPr lvl="1"/>
            <a:r>
              <a:rPr lang="en-US" dirty="0">
                <a:latin typeface="Arial" charset="0"/>
                <a:cs typeface="Arial" charset="0"/>
              </a:rPr>
              <a:t>Don’t mix fuel, oxygen, </a:t>
            </a:r>
            <a:br>
              <a:rPr lang="en-US" dirty="0">
                <a:latin typeface="Arial" charset="0"/>
                <a:cs typeface="Arial" charset="0"/>
              </a:rPr>
            </a:br>
            <a:r>
              <a:rPr lang="en-US" dirty="0">
                <a:latin typeface="Arial" charset="0"/>
                <a:cs typeface="Arial" charset="0"/>
              </a:rPr>
              <a:t>and heat.</a:t>
            </a:r>
          </a:p>
          <a:p>
            <a:pPr lvl="1"/>
            <a:r>
              <a:rPr lang="en-US" dirty="0">
                <a:latin typeface="Arial" charset="0"/>
                <a:cs typeface="Arial" charset="0"/>
              </a:rPr>
              <a:t>Make sure ventilation </a:t>
            </a:r>
            <a:br>
              <a:rPr lang="en-US" dirty="0">
                <a:latin typeface="Arial" charset="0"/>
                <a:cs typeface="Arial" charset="0"/>
              </a:rPr>
            </a:br>
            <a:r>
              <a:rPr lang="en-US" dirty="0">
                <a:latin typeface="Arial" charset="0"/>
                <a:cs typeface="Arial" charset="0"/>
              </a:rPr>
              <a:t>systems are working.</a:t>
            </a:r>
          </a:p>
          <a:p>
            <a:pPr lvl="1"/>
            <a:r>
              <a:rPr lang="en-US" dirty="0">
                <a:latin typeface="Arial" charset="0"/>
                <a:cs typeface="Arial" charset="0"/>
              </a:rPr>
              <a:t>Maintain the fuel system.</a:t>
            </a:r>
          </a:p>
          <a:p>
            <a:pPr lvl="1"/>
            <a:r>
              <a:rPr lang="en-US" dirty="0">
                <a:latin typeface="Arial" charset="0"/>
                <a:cs typeface="Arial" charset="0"/>
              </a:rPr>
              <a:t>Use safe fueling </a:t>
            </a:r>
            <a:br>
              <a:rPr lang="en-US" dirty="0">
                <a:latin typeface="Arial" charset="0"/>
                <a:cs typeface="Arial" charset="0"/>
              </a:rPr>
            </a:br>
            <a:r>
              <a:rPr lang="en-US" dirty="0">
                <a:latin typeface="Arial" charset="0"/>
                <a:cs typeface="Arial" charset="0"/>
              </a:rPr>
              <a:t>procedures.</a:t>
            </a:r>
          </a:p>
          <a:p>
            <a:endParaRPr lang="en-US" dirty="0">
              <a:latin typeface="Arial" charset="0"/>
              <a:cs typeface="Arial" charset="0"/>
            </a:endParaRPr>
          </a:p>
        </p:txBody>
      </p:sp>
      <p:pic>
        <p:nvPicPr>
          <p:cNvPr id="2" name="Content Placeholder 5" descr="fire_three_ingredients.jpg"/>
          <p:cNvPicPr>
            <a:picLocks noChangeAspect="1"/>
          </p:cNvPicPr>
          <p:nvPr/>
        </p:nvPicPr>
        <p:blipFill>
          <a:blip r:embed="rId3"/>
          <a:srcRect/>
          <a:stretch>
            <a:fillRect/>
          </a:stretch>
        </p:blipFill>
        <p:spPr bwMode="auto">
          <a:xfrm>
            <a:off x="5219700" y="2590800"/>
            <a:ext cx="3543300" cy="31654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112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112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61125">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61125">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6112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19" descr="pwc_side_view.jpg"/>
          <p:cNvPicPr>
            <a:picLocks noChangeAspect="1"/>
          </p:cNvPicPr>
          <p:nvPr/>
        </p:nvPicPr>
        <p:blipFill>
          <a:blip r:embed="rId3"/>
          <a:srcRect/>
          <a:stretch>
            <a:fillRect/>
          </a:stretch>
        </p:blipFill>
        <p:spPr bwMode="auto">
          <a:xfrm>
            <a:off x="609600" y="2057400"/>
            <a:ext cx="8077200" cy="3636963"/>
          </a:xfrm>
          <a:prstGeom prst="rect">
            <a:avLst/>
          </a:prstGeom>
          <a:noFill/>
          <a:ln w="9525">
            <a:noFill/>
            <a:miter lim="800000"/>
            <a:headEnd/>
            <a:tailEnd/>
          </a:ln>
        </p:spPr>
      </p:pic>
      <p:sp>
        <p:nvSpPr>
          <p:cNvPr id="68611" name="Rectangle 13"/>
          <p:cNvSpPr>
            <a:spLocks noGrp="1" noChangeArrowheads="1"/>
          </p:cNvSpPr>
          <p:nvPr>
            <p:ph type="title"/>
          </p:nvPr>
        </p:nvSpPr>
        <p:spPr/>
        <p:txBody>
          <a:bodyPr/>
          <a:lstStyle/>
          <a:p>
            <a:pPr eaLnBrk="1" hangingPunct="1"/>
            <a:r>
              <a:rPr lang="en-US" dirty="0"/>
              <a:t>Personal Watercraft</a:t>
            </a:r>
            <a:endParaRPr lang="en-US" sz="2400" dirty="0"/>
          </a:p>
        </p:txBody>
      </p:sp>
      <p:sp>
        <p:nvSpPr>
          <p:cNvPr id="11" name="Text Placeholder 10"/>
          <p:cNvSpPr>
            <a:spLocks noGrp="1"/>
          </p:cNvSpPr>
          <p:nvPr>
            <p:ph type="body" sz="quarter" idx="14"/>
          </p:nvPr>
        </p:nvSpPr>
        <p:spPr>
          <a:xfrm>
            <a:off x="7391400" y="2743200"/>
            <a:ext cx="1295400" cy="533400"/>
          </a:xfrm>
        </p:spPr>
        <p:txBody>
          <a:bodyPr/>
          <a:lstStyle/>
          <a:p>
            <a:r>
              <a:rPr lang="en-US" dirty="0">
                <a:solidFill>
                  <a:schemeClr val="bg1"/>
                </a:solidFill>
                <a:latin typeface="Arial" charset="0"/>
                <a:cs typeface="Arial" charset="0"/>
              </a:rPr>
              <a:t>steering nozzle</a:t>
            </a:r>
          </a:p>
        </p:txBody>
      </p:sp>
      <p:sp>
        <p:nvSpPr>
          <p:cNvPr id="12" name="Text Placeholder 10"/>
          <p:cNvSpPr txBox="1">
            <a:spLocks/>
          </p:cNvSpPr>
          <p:nvPr/>
        </p:nvSpPr>
        <p:spPr bwMode="auto">
          <a:xfrm>
            <a:off x="6096000" y="2057400"/>
            <a:ext cx="1295400" cy="533400"/>
          </a:xfrm>
          <a:prstGeom prst="rect">
            <a:avLst/>
          </a:prstGeom>
          <a:noFill/>
          <a:ln w="9525">
            <a:noFill/>
            <a:miter lim="800000"/>
            <a:headEnd/>
            <a:tailEnd/>
          </a:ln>
        </p:spPr>
        <p:txBody>
          <a:bodyPr anchor="ctr"/>
          <a:lstStyle/>
          <a:p>
            <a:pPr indent="-342900" algn="ctr" eaLnBrk="0" hangingPunct="0">
              <a:spcBef>
                <a:spcPct val="20000"/>
              </a:spcBef>
              <a:buClr>
                <a:srgbClr val="00B0F0"/>
              </a:buClr>
              <a:buSzPct val="100000"/>
              <a:buFont typeface="Wingdings" pitchFamily="2" charset="2"/>
              <a:buNone/>
            </a:pPr>
            <a:r>
              <a:rPr lang="en-US" sz="2000" b="1" dirty="0">
                <a:solidFill>
                  <a:schemeClr val="bg1"/>
                </a:solidFill>
                <a:cs typeface="Arial" charset="0"/>
              </a:rPr>
              <a:t>stern</a:t>
            </a:r>
          </a:p>
        </p:txBody>
      </p:sp>
      <p:sp>
        <p:nvSpPr>
          <p:cNvPr id="13" name="Text Placeholder 10"/>
          <p:cNvSpPr txBox="1">
            <a:spLocks/>
          </p:cNvSpPr>
          <p:nvPr/>
        </p:nvSpPr>
        <p:spPr bwMode="auto">
          <a:xfrm>
            <a:off x="7467600" y="4876800"/>
            <a:ext cx="1295400" cy="533400"/>
          </a:xfrm>
          <a:prstGeom prst="rect">
            <a:avLst/>
          </a:prstGeom>
          <a:noFill/>
          <a:ln w="9525">
            <a:noFill/>
            <a:miter lim="800000"/>
            <a:headEnd/>
            <a:tailEnd/>
          </a:ln>
        </p:spPr>
        <p:txBody>
          <a:bodyPr anchor="ctr"/>
          <a:lstStyle/>
          <a:p>
            <a:pPr indent="-342900" algn="ctr" eaLnBrk="0" hangingPunct="0">
              <a:spcBef>
                <a:spcPct val="20000"/>
              </a:spcBef>
              <a:buClr>
                <a:srgbClr val="00B0F0"/>
              </a:buClr>
              <a:buSzPct val="100000"/>
              <a:buFont typeface="Wingdings" pitchFamily="2" charset="2"/>
              <a:buNone/>
            </a:pPr>
            <a:r>
              <a:rPr lang="en-US" sz="2000" b="1" dirty="0">
                <a:solidFill>
                  <a:schemeClr val="bg1"/>
                </a:solidFill>
                <a:cs typeface="Arial" charset="0"/>
              </a:rPr>
              <a:t>impeller</a:t>
            </a:r>
          </a:p>
        </p:txBody>
      </p:sp>
      <p:sp>
        <p:nvSpPr>
          <p:cNvPr id="14" name="Text Placeholder 10"/>
          <p:cNvSpPr txBox="1">
            <a:spLocks/>
          </p:cNvSpPr>
          <p:nvPr/>
        </p:nvSpPr>
        <p:spPr bwMode="auto">
          <a:xfrm>
            <a:off x="6019800" y="5181600"/>
            <a:ext cx="2057400" cy="533400"/>
          </a:xfrm>
          <a:prstGeom prst="rect">
            <a:avLst/>
          </a:prstGeom>
          <a:noFill/>
          <a:ln w="9525">
            <a:noFill/>
            <a:miter lim="800000"/>
            <a:headEnd/>
            <a:tailEnd/>
          </a:ln>
        </p:spPr>
        <p:txBody>
          <a:bodyPr anchor="ctr"/>
          <a:lstStyle/>
          <a:p>
            <a:pPr indent="-342900" algn="ctr" eaLnBrk="0" hangingPunct="0">
              <a:spcBef>
                <a:spcPct val="20000"/>
              </a:spcBef>
              <a:buClr>
                <a:srgbClr val="00B0F0"/>
              </a:buClr>
              <a:buSzPct val="100000"/>
              <a:buFont typeface="Wingdings" pitchFamily="2" charset="2"/>
              <a:buNone/>
            </a:pPr>
            <a:r>
              <a:rPr lang="en-US" sz="2000" b="1" dirty="0">
                <a:solidFill>
                  <a:schemeClr val="bg1"/>
                </a:solidFill>
                <a:cs typeface="Arial" charset="0"/>
              </a:rPr>
              <a:t>drive shaft</a:t>
            </a:r>
          </a:p>
        </p:txBody>
      </p:sp>
      <p:sp>
        <p:nvSpPr>
          <p:cNvPr id="15" name="Text Placeholder 10"/>
          <p:cNvSpPr txBox="1">
            <a:spLocks/>
          </p:cNvSpPr>
          <p:nvPr/>
        </p:nvSpPr>
        <p:spPr bwMode="auto">
          <a:xfrm>
            <a:off x="3205370" y="5185576"/>
            <a:ext cx="3048000" cy="533400"/>
          </a:xfrm>
          <a:prstGeom prst="rect">
            <a:avLst/>
          </a:prstGeom>
          <a:noFill/>
          <a:ln w="9525">
            <a:noFill/>
            <a:miter lim="800000"/>
            <a:headEnd/>
            <a:tailEnd/>
          </a:ln>
        </p:spPr>
        <p:txBody>
          <a:bodyPr anchor="ctr"/>
          <a:lstStyle/>
          <a:p>
            <a:pPr indent="-342900" algn="ctr" eaLnBrk="0" hangingPunct="0">
              <a:spcBef>
                <a:spcPct val="20000"/>
              </a:spcBef>
              <a:buClr>
                <a:srgbClr val="00B0F0"/>
              </a:buClr>
              <a:buSzPct val="100000"/>
              <a:buFont typeface="Wingdings" pitchFamily="2" charset="2"/>
              <a:buNone/>
            </a:pPr>
            <a:r>
              <a:rPr lang="en-US" sz="2000" b="1" dirty="0">
                <a:solidFill>
                  <a:schemeClr val="bg1"/>
                </a:solidFill>
                <a:cs typeface="Arial" charset="0"/>
              </a:rPr>
              <a:t>jet pump intake grate</a:t>
            </a:r>
          </a:p>
        </p:txBody>
      </p:sp>
      <p:sp>
        <p:nvSpPr>
          <p:cNvPr id="16" name="Text Placeholder 10"/>
          <p:cNvSpPr txBox="1">
            <a:spLocks/>
          </p:cNvSpPr>
          <p:nvPr/>
        </p:nvSpPr>
        <p:spPr bwMode="auto">
          <a:xfrm>
            <a:off x="381000" y="4267200"/>
            <a:ext cx="1295400" cy="533400"/>
          </a:xfrm>
          <a:prstGeom prst="rect">
            <a:avLst/>
          </a:prstGeom>
          <a:noFill/>
          <a:ln w="9525">
            <a:noFill/>
            <a:miter lim="800000"/>
            <a:headEnd/>
            <a:tailEnd/>
          </a:ln>
        </p:spPr>
        <p:txBody>
          <a:bodyPr anchor="ctr"/>
          <a:lstStyle/>
          <a:p>
            <a:pPr indent="-342900" algn="ctr" eaLnBrk="0" hangingPunct="0">
              <a:spcBef>
                <a:spcPct val="20000"/>
              </a:spcBef>
              <a:buClr>
                <a:srgbClr val="00B0F0"/>
              </a:buClr>
              <a:buSzPct val="100000"/>
              <a:buFont typeface="Wingdings" pitchFamily="2" charset="2"/>
              <a:buNone/>
            </a:pPr>
            <a:r>
              <a:rPr lang="en-US" sz="2000" b="1" dirty="0">
                <a:solidFill>
                  <a:schemeClr val="bg1"/>
                </a:solidFill>
                <a:cs typeface="Arial" charset="0"/>
              </a:rPr>
              <a:t>draft</a:t>
            </a:r>
          </a:p>
        </p:txBody>
      </p:sp>
      <p:sp>
        <p:nvSpPr>
          <p:cNvPr id="17" name="Text Placeholder 10"/>
          <p:cNvSpPr txBox="1">
            <a:spLocks/>
          </p:cNvSpPr>
          <p:nvPr/>
        </p:nvSpPr>
        <p:spPr bwMode="auto">
          <a:xfrm>
            <a:off x="457200" y="2411413"/>
            <a:ext cx="1066800" cy="533400"/>
          </a:xfrm>
          <a:prstGeom prst="rect">
            <a:avLst/>
          </a:prstGeom>
          <a:noFill/>
          <a:ln w="9525">
            <a:noFill/>
            <a:miter lim="800000"/>
            <a:headEnd/>
            <a:tailEnd/>
          </a:ln>
        </p:spPr>
        <p:txBody>
          <a:bodyPr anchor="ctr"/>
          <a:lstStyle/>
          <a:p>
            <a:pPr indent="-342900" algn="ctr" eaLnBrk="0" hangingPunct="0">
              <a:spcBef>
                <a:spcPct val="20000"/>
              </a:spcBef>
              <a:buClr>
                <a:srgbClr val="00B0F0"/>
              </a:buClr>
              <a:buSzPct val="100000"/>
              <a:buFont typeface="Wingdings" pitchFamily="2" charset="2"/>
              <a:buNone/>
            </a:pPr>
            <a:r>
              <a:rPr lang="en-US" sz="2000" b="1" dirty="0">
                <a:solidFill>
                  <a:schemeClr val="bg1"/>
                </a:solidFill>
                <a:cs typeface="Arial" charset="0"/>
              </a:rPr>
              <a:t>bow</a:t>
            </a:r>
          </a:p>
        </p:txBody>
      </p:sp>
    </p:spTree>
    <p:extLst>
      <p:ext uri="{BB962C8B-B14F-4D97-AF65-F5344CB8AC3E}">
        <p14:creationId xmlns:p14="http://schemas.microsoft.com/office/powerpoint/2010/main" val="451612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12" grpId="0"/>
      <p:bldP spid="13" grpId="0"/>
      <p:bldP spid="14" grpId="0"/>
      <p:bldP spid="15" grpId="0"/>
      <p:bldP spid="16" grpId="0"/>
      <p:bldP spid="17" grpId="0"/>
    </p:bld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p:cNvSpPr>
            <a:spLocks noGrp="1" noChangeArrowheads="1"/>
          </p:cNvSpPr>
          <p:nvPr>
            <p:ph type="title"/>
          </p:nvPr>
        </p:nvSpPr>
        <p:spPr/>
        <p:txBody>
          <a:bodyPr/>
          <a:lstStyle/>
          <a:p>
            <a:pPr eaLnBrk="1" hangingPunct="1"/>
            <a:r>
              <a:rPr lang="en-US" dirty="0">
                <a:cs typeface="Arial" charset="0"/>
              </a:rPr>
              <a:t>Boating Accidents</a:t>
            </a:r>
            <a:endParaRPr lang="en-US" sz="2400" dirty="0">
              <a:cs typeface="Arial" charset="0"/>
            </a:endParaRPr>
          </a:p>
        </p:txBody>
      </p:sp>
      <p:sp>
        <p:nvSpPr>
          <p:cNvPr id="169987" name="Rectangle 3"/>
          <p:cNvSpPr>
            <a:spLocks noGrp="1" noChangeArrowheads="1"/>
          </p:cNvSpPr>
          <p:nvPr>
            <p:ph sz="half" idx="1"/>
          </p:nvPr>
        </p:nvSpPr>
        <p:spPr>
          <a:xfrm>
            <a:off x="457200" y="1447800"/>
            <a:ext cx="8077200" cy="4648200"/>
          </a:xfrm>
        </p:spPr>
        <p:txBody>
          <a:bodyPr/>
          <a:lstStyle/>
          <a:p>
            <a:pPr marL="346075" indent="-346075" eaLnBrk="1" hangingPunct="1">
              <a:defRPr/>
            </a:pPr>
            <a:r>
              <a:rPr lang="en-US" dirty="0">
                <a:solidFill>
                  <a:srgbClr val="000000"/>
                </a:solidFill>
                <a:latin typeface="Arial" charset="0"/>
                <a:cs typeface="Times New Roman" pitchFamily="18" charset="0"/>
              </a:rPr>
              <a:t>If a fire starts:</a:t>
            </a:r>
          </a:p>
          <a:p>
            <a:pPr marL="746125" lvl="1" indent="-346075" eaLnBrk="1" hangingPunct="1">
              <a:defRPr/>
            </a:pPr>
            <a:r>
              <a:rPr lang="en-US" dirty="0">
                <a:solidFill>
                  <a:srgbClr val="000000"/>
                </a:solidFill>
                <a:latin typeface="Arial" charset="0"/>
                <a:cs typeface="Times New Roman" pitchFamily="18" charset="0"/>
              </a:rPr>
              <a:t>Stop the boat.</a:t>
            </a:r>
          </a:p>
          <a:p>
            <a:pPr marL="746125" lvl="1" indent="-346075" eaLnBrk="1" hangingPunct="1">
              <a:defRPr/>
            </a:pPr>
            <a:r>
              <a:rPr lang="en-US" dirty="0">
                <a:solidFill>
                  <a:srgbClr val="000000"/>
                </a:solidFill>
                <a:latin typeface="Arial" charset="0"/>
                <a:cs typeface="Times New Roman" pitchFamily="18" charset="0"/>
              </a:rPr>
              <a:t>Position the fire </a:t>
            </a:r>
            <a:br>
              <a:rPr lang="en-US" dirty="0">
                <a:solidFill>
                  <a:srgbClr val="000000"/>
                </a:solidFill>
                <a:latin typeface="Arial" charset="0"/>
                <a:cs typeface="Times New Roman" pitchFamily="18" charset="0"/>
              </a:rPr>
            </a:br>
            <a:r>
              <a:rPr lang="en-US" dirty="0">
                <a:solidFill>
                  <a:srgbClr val="000000"/>
                </a:solidFill>
                <a:latin typeface="Arial" charset="0"/>
                <a:cs typeface="Times New Roman" pitchFamily="18" charset="0"/>
              </a:rPr>
              <a:t>downwind.</a:t>
            </a:r>
          </a:p>
          <a:p>
            <a:pPr marL="746125" lvl="1" indent="-346075" eaLnBrk="1" hangingPunct="1">
              <a:defRPr/>
            </a:pPr>
            <a:r>
              <a:rPr lang="en-US" dirty="0">
                <a:solidFill>
                  <a:srgbClr val="000000"/>
                </a:solidFill>
                <a:latin typeface="Arial" charset="0"/>
                <a:cs typeface="Times New Roman" pitchFamily="18" charset="0"/>
              </a:rPr>
              <a:t>Shut off fuel supply, </a:t>
            </a:r>
            <a:br>
              <a:rPr lang="en-US" dirty="0">
                <a:solidFill>
                  <a:srgbClr val="000000"/>
                </a:solidFill>
                <a:latin typeface="Arial" charset="0"/>
                <a:cs typeface="Times New Roman" pitchFamily="18" charset="0"/>
              </a:rPr>
            </a:br>
            <a:r>
              <a:rPr lang="en-US" dirty="0">
                <a:solidFill>
                  <a:srgbClr val="000000"/>
                </a:solidFill>
                <a:latin typeface="Arial" charset="0"/>
                <a:cs typeface="Times New Roman" pitchFamily="18" charset="0"/>
              </a:rPr>
              <a:t>if fire is in the engine.</a:t>
            </a:r>
          </a:p>
          <a:p>
            <a:pPr lvl="1">
              <a:defRPr/>
            </a:pPr>
            <a:r>
              <a:rPr lang="en-US" dirty="0">
                <a:latin typeface="Arial" charset="0"/>
                <a:cs typeface="Arial" charset="0"/>
              </a:rPr>
              <a:t>Use the fire extinguisher </a:t>
            </a:r>
            <a:br>
              <a:rPr lang="en-US" dirty="0">
                <a:latin typeface="Arial" charset="0"/>
                <a:cs typeface="Arial" charset="0"/>
              </a:rPr>
            </a:br>
            <a:r>
              <a:rPr lang="en-US" dirty="0">
                <a:latin typeface="Arial" charset="0"/>
                <a:cs typeface="Arial" charset="0"/>
              </a:rPr>
              <a:t>(remember PASS).</a:t>
            </a:r>
          </a:p>
          <a:p>
            <a:pPr lvl="1">
              <a:defRPr/>
            </a:pPr>
            <a:r>
              <a:rPr lang="en-US" dirty="0">
                <a:latin typeface="Arial" charset="0"/>
                <a:cs typeface="Arial" charset="0"/>
              </a:rPr>
              <a:t>Summon help.</a:t>
            </a:r>
          </a:p>
        </p:txBody>
      </p:sp>
      <p:pic>
        <p:nvPicPr>
          <p:cNvPr id="4" name="Content Placeholder 6"/>
          <p:cNvPicPr>
            <a:picLocks noGrp="1" noChangeAspect="1"/>
          </p:cNvPicPr>
          <p:nvPr>
            <p:ph sz="half" idx="1"/>
          </p:nvPr>
        </p:nvPicPr>
        <p:blipFill>
          <a:blip r:embed="rId3"/>
          <a:stretch>
            <a:fillRect/>
          </a:stretch>
        </p:blipFill>
        <p:spPr>
          <a:xfrm>
            <a:off x="5186241" y="1676400"/>
            <a:ext cx="3333993" cy="4360863"/>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998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998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9987">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9987">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6998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Title 6"/>
          <p:cNvSpPr>
            <a:spLocks noGrp="1"/>
          </p:cNvSpPr>
          <p:nvPr>
            <p:ph type="title"/>
          </p:nvPr>
        </p:nvSpPr>
        <p:spPr/>
        <p:txBody>
          <a:bodyPr/>
          <a:lstStyle/>
          <a:p>
            <a:r>
              <a:rPr lang="en-US" dirty="0">
                <a:cs typeface="Arial" charset="0"/>
              </a:rPr>
              <a:t>Boating Accidents</a:t>
            </a:r>
            <a:endParaRPr lang="en-US" dirty="0"/>
          </a:p>
        </p:txBody>
      </p:sp>
      <p:sp>
        <p:nvSpPr>
          <p:cNvPr id="246787" name="Text Placeholder 7"/>
          <p:cNvSpPr>
            <a:spLocks noGrp="1"/>
          </p:cNvSpPr>
          <p:nvPr>
            <p:ph type="body" idx="1"/>
          </p:nvPr>
        </p:nvSpPr>
        <p:spPr>
          <a:xfrm>
            <a:off x="457200" y="1535113"/>
            <a:ext cx="6019800" cy="827087"/>
          </a:xfrm>
        </p:spPr>
        <p:txBody>
          <a:bodyPr/>
          <a:lstStyle/>
          <a:p>
            <a:r>
              <a:rPr lang="en-US" dirty="0">
                <a:latin typeface="Arial" charset="0"/>
                <a:cs typeface="Arial" charset="0"/>
              </a:rPr>
              <a:t>Running Aground</a:t>
            </a:r>
          </a:p>
        </p:txBody>
      </p:sp>
      <p:sp>
        <p:nvSpPr>
          <p:cNvPr id="259076" name="Content Placeholder 9"/>
          <p:cNvSpPr>
            <a:spLocks noGrp="1"/>
          </p:cNvSpPr>
          <p:nvPr>
            <p:ph sz="half" idx="2"/>
          </p:nvPr>
        </p:nvSpPr>
        <p:spPr>
          <a:xfrm>
            <a:off x="457200" y="2362200"/>
            <a:ext cx="8077200" cy="4191000"/>
          </a:xfrm>
        </p:spPr>
        <p:txBody>
          <a:bodyPr/>
          <a:lstStyle/>
          <a:p>
            <a:r>
              <a:rPr lang="en-US" dirty="0">
                <a:latin typeface="Arial" charset="0"/>
                <a:cs typeface="Arial" charset="0"/>
              </a:rPr>
              <a:t>To prevent:</a:t>
            </a:r>
          </a:p>
          <a:p>
            <a:pPr lvl="1"/>
            <a:r>
              <a:rPr lang="en-US" dirty="0">
                <a:latin typeface="Arial" charset="0"/>
                <a:cs typeface="Arial" charset="0"/>
              </a:rPr>
              <a:t>Know your boating environment.</a:t>
            </a:r>
          </a:p>
          <a:p>
            <a:pPr lvl="1"/>
            <a:r>
              <a:rPr lang="en-US" dirty="0">
                <a:latin typeface="Arial" charset="0"/>
                <a:cs typeface="Arial" charset="0"/>
              </a:rPr>
              <a:t>Find out the location of shallow water and submerged objects.</a:t>
            </a:r>
          </a:p>
          <a:p>
            <a:pPr lvl="1"/>
            <a:r>
              <a:rPr lang="en-US" dirty="0">
                <a:latin typeface="Arial" charset="0"/>
                <a:cs typeface="Arial" charset="0"/>
              </a:rPr>
              <a:t>Learn to read nautical charts.</a:t>
            </a:r>
          </a:p>
          <a:p>
            <a:endParaRPr lang="en-US" dirty="0">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907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907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907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907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Grp="1" noChangeArrowheads="1"/>
          </p:cNvSpPr>
          <p:nvPr>
            <p:ph type="title"/>
          </p:nvPr>
        </p:nvSpPr>
        <p:spPr/>
        <p:txBody>
          <a:bodyPr/>
          <a:lstStyle/>
          <a:p>
            <a:pPr eaLnBrk="1" hangingPunct="1"/>
            <a:r>
              <a:rPr lang="en-US" dirty="0">
                <a:cs typeface="Arial" charset="0"/>
              </a:rPr>
              <a:t>Boating Accidents</a:t>
            </a:r>
            <a:endParaRPr lang="en-US" sz="2400" dirty="0">
              <a:cs typeface="Arial" charset="0"/>
            </a:endParaRPr>
          </a:p>
        </p:txBody>
      </p:sp>
      <p:sp>
        <p:nvSpPr>
          <p:cNvPr id="173059" name="Rectangle 3"/>
          <p:cNvSpPr>
            <a:spLocks noGrp="1" noChangeArrowheads="1"/>
          </p:cNvSpPr>
          <p:nvPr>
            <p:ph idx="1"/>
          </p:nvPr>
        </p:nvSpPr>
        <p:spPr/>
        <p:txBody>
          <a:bodyPr/>
          <a:lstStyle/>
          <a:p>
            <a:pPr marL="347663" indent="-347663" eaLnBrk="1" hangingPunct="1">
              <a:tabLst>
                <a:tab pos="347663" algn="l"/>
              </a:tabLst>
            </a:pPr>
            <a:r>
              <a:rPr lang="en-US" dirty="0">
                <a:latin typeface="Arial" charset="0"/>
                <a:cs typeface="Times New Roman" pitchFamily="18" charset="0"/>
              </a:rPr>
              <a:t>If you run aground:</a:t>
            </a:r>
          </a:p>
          <a:p>
            <a:pPr marL="747713" lvl="1" indent="-347663" eaLnBrk="1" hangingPunct="1">
              <a:tabLst>
                <a:tab pos="347663" algn="l"/>
              </a:tabLst>
            </a:pPr>
            <a:r>
              <a:rPr lang="en-US" dirty="0">
                <a:latin typeface="Arial" charset="0"/>
                <a:cs typeface="Times New Roman" pitchFamily="18" charset="0"/>
              </a:rPr>
              <a:t>Make sure no one is </a:t>
            </a:r>
            <a:br>
              <a:rPr lang="en-US" dirty="0">
                <a:latin typeface="Arial" charset="0"/>
                <a:cs typeface="Times New Roman" pitchFamily="18" charset="0"/>
              </a:rPr>
            </a:br>
            <a:r>
              <a:rPr lang="en-US" dirty="0">
                <a:latin typeface="Arial" charset="0"/>
                <a:cs typeface="Times New Roman" pitchFamily="18" charset="0"/>
              </a:rPr>
              <a:t>injured.</a:t>
            </a:r>
          </a:p>
          <a:p>
            <a:pPr marL="747713" lvl="1" indent="-347663" eaLnBrk="1" hangingPunct="1">
              <a:tabLst>
                <a:tab pos="347663" algn="l"/>
              </a:tabLst>
            </a:pPr>
            <a:r>
              <a:rPr lang="en-US" dirty="0">
                <a:latin typeface="Arial" charset="0"/>
                <a:cs typeface="Times New Roman" pitchFamily="18" charset="0"/>
              </a:rPr>
              <a:t>Check for leaks.</a:t>
            </a:r>
          </a:p>
          <a:p>
            <a:pPr marL="747713" lvl="1" indent="-347663" eaLnBrk="1" hangingPunct="1">
              <a:tabLst>
                <a:tab pos="347663" algn="l"/>
              </a:tabLst>
            </a:pPr>
            <a:r>
              <a:rPr lang="en-US" dirty="0">
                <a:latin typeface="Arial" charset="0"/>
                <a:cs typeface="Times New Roman" pitchFamily="18" charset="0"/>
              </a:rPr>
              <a:t>Try to get loose.</a:t>
            </a:r>
          </a:p>
          <a:p>
            <a:pPr marL="747713" lvl="1" indent="-347663" eaLnBrk="1" hangingPunct="1">
              <a:tabLst>
                <a:tab pos="347663" algn="l"/>
              </a:tabLst>
            </a:pPr>
            <a:r>
              <a:rPr lang="en-US" dirty="0">
                <a:latin typeface="Arial" charset="0"/>
                <a:cs typeface="Times New Roman" pitchFamily="18" charset="0"/>
              </a:rPr>
              <a:t>Signal for help if needed.</a:t>
            </a:r>
          </a:p>
        </p:txBody>
      </p:sp>
      <p:pic>
        <p:nvPicPr>
          <p:cNvPr id="247812" name="Content Placeholder 6" descr="boat_aground.jpg"/>
          <p:cNvPicPr>
            <a:picLocks noChangeAspect="1"/>
          </p:cNvPicPr>
          <p:nvPr/>
        </p:nvPicPr>
        <p:blipFill>
          <a:blip r:embed="rId3"/>
          <a:srcRect/>
          <a:stretch>
            <a:fillRect/>
          </a:stretch>
        </p:blipFill>
        <p:spPr bwMode="auto">
          <a:xfrm>
            <a:off x="5146675" y="1676400"/>
            <a:ext cx="3616325" cy="33861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305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305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305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305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Title 4"/>
          <p:cNvSpPr>
            <a:spLocks noGrp="1"/>
          </p:cNvSpPr>
          <p:nvPr>
            <p:ph type="title"/>
          </p:nvPr>
        </p:nvSpPr>
        <p:spPr/>
        <p:txBody>
          <a:bodyPr/>
          <a:lstStyle/>
          <a:p>
            <a:r>
              <a:rPr lang="en-US" dirty="0"/>
              <a:t>Personal Injuries</a:t>
            </a:r>
          </a:p>
        </p:txBody>
      </p:sp>
      <p:sp>
        <p:nvSpPr>
          <p:cNvPr id="248835" name="Text Placeholder 5"/>
          <p:cNvSpPr>
            <a:spLocks noGrp="1"/>
          </p:cNvSpPr>
          <p:nvPr>
            <p:ph type="body" idx="1"/>
          </p:nvPr>
        </p:nvSpPr>
        <p:spPr>
          <a:xfrm>
            <a:off x="457200" y="1447800"/>
            <a:ext cx="7239000" cy="827088"/>
          </a:xfrm>
        </p:spPr>
        <p:txBody>
          <a:bodyPr/>
          <a:lstStyle/>
          <a:p>
            <a:r>
              <a:rPr lang="en-US" dirty="0">
                <a:latin typeface="Arial" charset="0"/>
                <a:cs typeface="Arial" charset="0"/>
              </a:rPr>
              <a:t>Cold Water Immersion and Hypothermia</a:t>
            </a:r>
          </a:p>
        </p:txBody>
      </p:sp>
      <p:sp>
        <p:nvSpPr>
          <p:cNvPr id="248836" name="Content Placeholder 6"/>
          <p:cNvSpPr>
            <a:spLocks noGrp="1"/>
          </p:cNvSpPr>
          <p:nvPr>
            <p:ph sz="half" idx="2"/>
          </p:nvPr>
        </p:nvSpPr>
        <p:spPr>
          <a:xfrm>
            <a:off x="457200" y="2438400"/>
            <a:ext cx="8001000" cy="4038600"/>
          </a:xfrm>
        </p:spPr>
        <p:txBody>
          <a:bodyPr/>
          <a:lstStyle/>
          <a:p>
            <a:pPr>
              <a:spcBef>
                <a:spcPts val="1800"/>
              </a:spcBef>
            </a:pPr>
            <a:r>
              <a:rPr lang="en-US" dirty="0">
                <a:latin typeface="Arial" charset="0"/>
                <a:cs typeface="Arial" charset="0"/>
              </a:rPr>
              <a:t>Kill in several ways.</a:t>
            </a:r>
          </a:p>
          <a:p>
            <a:pPr>
              <a:spcBef>
                <a:spcPts val="1800"/>
              </a:spcBef>
            </a:pPr>
            <a:r>
              <a:rPr lang="en-US" dirty="0">
                <a:latin typeface="Arial" charset="0"/>
                <a:cs typeface="Arial" charset="0"/>
              </a:rPr>
              <a:t>Can cause a reaction in water as warm as </a:t>
            </a:r>
            <a:r>
              <a:rPr lang="en-US" dirty="0">
                <a:latin typeface="Arial" charset="0"/>
                <a:cs typeface="Times New Roman" pitchFamily="18" charset="0"/>
              </a:rPr>
              <a:t>77</a:t>
            </a:r>
            <a:r>
              <a:rPr lang="en-US" dirty="0">
                <a:latin typeface="Arial" charset="0"/>
                <a:cs typeface="Arial" charset="0"/>
              </a:rPr>
              <a:t>°F.</a:t>
            </a:r>
          </a:p>
          <a:p>
            <a:pPr>
              <a:spcBef>
                <a:spcPts val="1800"/>
              </a:spcBef>
            </a:pPr>
            <a:r>
              <a:rPr lang="en-US" dirty="0">
                <a:latin typeface="Arial" charset="0"/>
                <a:cs typeface="Arial" charset="0"/>
              </a:rPr>
              <a:t>Understand how your body reacts to cold water to respond appropriately and increase your chance of survival.</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Title 3"/>
          <p:cNvSpPr>
            <a:spLocks noGrp="1"/>
          </p:cNvSpPr>
          <p:nvPr>
            <p:ph type="title"/>
          </p:nvPr>
        </p:nvSpPr>
        <p:spPr/>
        <p:txBody>
          <a:bodyPr/>
          <a:lstStyle/>
          <a:p>
            <a:r>
              <a:rPr lang="en-US" dirty="0"/>
              <a:t>Cold Water Immersion</a:t>
            </a:r>
          </a:p>
        </p:txBody>
      </p:sp>
      <p:sp>
        <p:nvSpPr>
          <p:cNvPr id="249859" name="Text Placeholder 4"/>
          <p:cNvSpPr>
            <a:spLocks noGrp="1"/>
          </p:cNvSpPr>
          <p:nvPr>
            <p:ph type="body" idx="1"/>
          </p:nvPr>
        </p:nvSpPr>
        <p:spPr/>
        <p:txBody>
          <a:bodyPr/>
          <a:lstStyle/>
          <a:p>
            <a:r>
              <a:rPr lang="en-US" dirty="0">
                <a:latin typeface="Arial" charset="0"/>
                <a:cs typeface="Arial" charset="0"/>
              </a:rPr>
              <a:t>Stages of Cold Water Immersion</a:t>
            </a:r>
          </a:p>
        </p:txBody>
      </p:sp>
      <p:sp>
        <p:nvSpPr>
          <p:cNvPr id="264196" name="Content Placeholder 5"/>
          <p:cNvSpPr>
            <a:spLocks noGrp="1"/>
          </p:cNvSpPr>
          <p:nvPr>
            <p:ph sz="half" idx="2"/>
          </p:nvPr>
        </p:nvSpPr>
        <p:spPr/>
        <p:txBody>
          <a:bodyPr/>
          <a:lstStyle/>
          <a:p>
            <a:r>
              <a:rPr lang="en-US" dirty="0">
                <a:latin typeface="Arial" charset="0"/>
                <a:cs typeface="Arial" charset="0"/>
              </a:rPr>
              <a:t>Stage 1</a:t>
            </a:r>
          </a:p>
          <a:p>
            <a:pPr lvl="1"/>
            <a:r>
              <a:rPr lang="en-US" dirty="0">
                <a:latin typeface="Arial" charset="0"/>
                <a:cs typeface="Arial" charset="0"/>
              </a:rPr>
              <a:t>Initial “cold shock”</a:t>
            </a:r>
          </a:p>
          <a:p>
            <a:pPr lvl="1"/>
            <a:r>
              <a:rPr lang="en-US" dirty="0">
                <a:latin typeface="Arial" charset="0"/>
                <a:cs typeface="Arial" charset="0"/>
              </a:rPr>
              <a:t>Occurs first 3–5 minutes</a:t>
            </a:r>
          </a:p>
          <a:p>
            <a:r>
              <a:rPr lang="en-US" dirty="0">
                <a:latin typeface="Arial" charset="0"/>
                <a:cs typeface="Arial" charset="0"/>
              </a:rPr>
              <a:t>Stage 2</a:t>
            </a:r>
          </a:p>
          <a:p>
            <a:pPr lvl="1"/>
            <a:r>
              <a:rPr lang="en-US" dirty="0">
                <a:latin typeface="Arial" charset="0"/>
                <a:cs typeface="Arial" charset="0"/>
              </a:rPr>
              <a:t>Short-term “swim failure”</a:t>
            </a:r>
          </a:p>
          <a:p>
            <a:pPr lvl="1"/>
            <a:r>
              <a:rPr lang="en-US" dirty="0">
                <a:latin typeface="Arial" charset="0"/>
                <a:cs typeface="Arial" charset="0"/>
              </a:rPr>
              <a:t>Occurs 3–30 minutes </a:t>
            </a:r>
            <a:br>
              <a:rPr lang="en-US" dirty="0">
                <a:latin typeface="Arial" charset="0"/>
                <a:cs typeface="Arial" charset="0"/>
              </a:rPr>
            </a:br>
            <a:r>
              <a:rPr lang="en-US" dirty="0">
                <a:latin typeface="Arial" charset="0"/>
                <a:cs typeface="Arial" charset="0"/>
              </a:rPr>
              <a:t>following immersion</a:t>
            </a:r>
          </a:p>
          <a:p>
            <a:endParaRPr lang="en-US" dirty="0">
              <a:latin typeface="Arial" charset="0"/>
              <a:cs typeface="Arial" charset="0"/>
            </a:endParaRPr>
          </a:p>
        </p:txBody>
      </p:sp>
      <p:pic>
        <p:nvPicPr>
          <p:cNvPr id="7" name="Content Placeholder 5" descr="cold_water_immersion.jpg"/>
          <p:cNvPicPr>
            <a:picLocks noChangeAspect="1"/>
          </p:cNvPicPr>
          <p:nvPr/>
        </p:nvPicPr>
        <p:blipFill>
          <a:blip r:embed="rId3"/>
          <a:srcRect/>
          <a:stretch>
            <a:fillRect/>
          </a:stretch>
        </p:blipFill>
        <p:spPr bwMode="auto">
          <a:xfrm>
            <a:off x="5562600" y="1965325"/>
            <a:ext cx="3200400" cy="4395788"/>
          </a:xfrm>
          <a:prstGeom prst="rect">
            <a:avLst/>
          </a:prstGeom>
          <a:noFill/>
          <a:ln w="9525">
            <a:solidFill>
              <a:schemeClr val="tx2">
                <a:lumMod val="50000"/>
              </a:schemeClr>
            </a:solidFill>
            <a:miter lim="800000"/>
            <a:headEnd/>
            <a:tailEnd/>
          </a:ln>
        </p:spPr>
      </p:pic>
      <p:sp>
        <p:nvSpPr>
          <p:cNvPr id="6" name="TextBox 5"/>
          <p:cNvSpPr txBox="1">
            <a:spLocks noChangeArrowheads="1"/>
          </p:cNvSpPr>
          <p:nvPr/>
        </p:nvSpPr>
        <p:spPr bwMode="auto">
          <a:xfrm>
            <a:off x="6705600" y="2806700"/>
            <a:ext cx="1447800" cy="393700"/>
          </a:xfrm>
          <a:prstGeom prst="rect">
            <a:avLst/>
          </a:prstGeom>
          <a:solidFill>
            <a:schemeClr val="bg1"/>
          </a:solidFill>
          <a:ln w="28575">
            <a:solidFill>
              <a:srgbClr val="0070C0"/>
            </a:solidFill>
            <a:miter lim="800000"/>
            <a:headEnd/>
            <a:tailEnd/>
          </a:ln>
        </p:spPr>
        <p:txBody>
          <a:bodyPr>
            <a:spAutoFit/>
          </a:bodyPr>
          <a:lstStyle/>
          <a:p>
            <a:pPr algn="ctr">
              <a:lnSpc>
                <a:spcPct val="105000"/>
              </a:lnSpc>
              <a:spcBef>
                <a:spcPct val="60000"/>
              </a:spcBef>
              <a:buClr>
                <a:schemeClr val="accent2"/>
              </a:buClr>
              <a:buSzPct val="110000"/>
              <a:buFont typeface="Wingdings 2" pitchFamily="18" charset="2"/>
              <a:buNone/>
            </a:pPr>
            <a:r>
              <a:rPr lang="en-US" sz="2000" b="1" dirty="0">
                <a:solidFill>
                  <a:srgbClr val="000000"/>
                </a:solidFill>
              </a:rPr>
              <a:t>Stage 1</a:t>
            </a:r>
          </a:p>
        </p:txBody>
      </p:sp>
      <p:sp>
        <p:nvSpPr>
          <p:cNvPr id="8" name="TextBox 7"/>
          <p:cNvSpPr txBox="1">
            <a:spLocks noChangeArrowheads="1"/>
          </p:cNvSpPr>
          <p:nvPr/>
        </p:nvSpPr>
        <p:spPr bwMode="auto">
          <a:xfrm>
            <a:off x="7315200" y="3352800"/>
            <a:ext cx="1447800" cy="393700"/>
          </a:xfrm>
          <a:prstGeom prst="rect">
            <a:avLst/>
          </a:prstGeom>
          <a:solidFill>
            <a:schemeClr val="bg1"/>
          </a:solidFill>
          <a:ln w="28575">
            <a:solidFill>
              <a:srgbClr val="0070C0"/>
            </a:solidFill>
            <a:miter lim="800000"/>
            <a:headEnd/>
            <a:tailEnd/>
          </a:ln>
        </p:spPr>
        <p:txBody>
          <a:bodyPr>
            <a:spAutoFit/>
          </a:bodyPr>
          <a:lstStyle/>
          <a:p>
            <a:pPr algn="ctr">
              <a:lnSpc>
                <a:spcPct val="105000"/>
              </a:lnSpc>
              <a:spcBef>
                <a:spcPct val="60000"/>
              </a:spcBef>
              <a:buClr>
                <a:schemeClr val="accent2"/>
              </a:buClr>
              <a:buSzPct val="110000"/>
              <a:buFont typeface="Wingdings 2" pitchFamily="18" charset="2"/>
              <a:buNone/>
            </a:pPr>
            <a:r>
              <a:rPr lang="en-US" sz="2000" b="1" dirty="0">
                <a:solidFill>
                  <a:srgbClr val="000000"/>
                </a:solidFill>
              </a:rPr>
              <a:t>Stage 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419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419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419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4196">
                                            <p:txEl>
                                              <p:pRg st="3" end="3"/>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64196">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6419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Title 3"/>
          <p:cNvSpPr>
            <a:spLocks noGrp="1"/>
          </p:cNvSpPr>
          <p:nvPr>
            <p:ph type="title"/>
          </p:nvPr>
        </p:nvSpPr>
        <p:spPr/>
        <p:txBody>
          <a:bodyPr/>
          <a:lstStyle/>
          <a:p>
            <a:r>
              <a:rPr lang="en-US" dirty="0"/>
              <a:t>Cold Water Immersion</a:t>
            </a:r>
          </a:p>
        </p:txBody>
      </p:sp>
      <p:sp>
        <p:nvSpPr>
          <p:cNvPr id="265219" name="Content Placeholder 4"/>
          <p:cNvSpPr>
            <a:spLocks noGrp="1"/>
          </p:cNvSpPr>
          <p:nvPr>
            <p:ph idx="1"/>
          </p:nvPr>
        </p:nvSpPr>
        <p:spPr/>
        <p:txBody>
          <a:bodyPr/>
          <a:lstStyle/>
          <a:p>
            <a:r>
              <a:rPr lang="en-US" dirty="0">
                <a:latin typeface="Arial" charset="0"/>
                <a:cs typeface="Arial" charset="0"/>
              </a:rPr>
              <a:t>Stage 3</a:t>
            </a:r>
          </a:p>
          <a:p>
            <a:pPr lvl="1"/>
            <a:r>
              <a:rPr lang="en-US" dirty="0">
                <a:latin typeface="Arial" charset="0"/>
                <a:cs typeface="Arial" charset="0"/>
              </a:rPr>
              <a:t>Long-term immersion </a:t>
            </a:r>
            <a:br>
              <a:rPr lang="en-US" dirty="0">
                <a:latin typeface="Arial" charset="0"/>
                <a:cs typeface="Arial" charset="0"/>
              </a:rPr>
            </a:br>
            <a:r>
              <a:rPr lang="en-US" dirty="0">
                <a:latin typeface="Arial" charset="0"/>
                <a:cs typeface="Arial" charset="0"/>
              </a:rPr>
              <a:t>hypothermia</a:t>
            </a:r>
          </a:p>
          <a:p>
            <a:pPr lvl="1"/>
            <a:r>
              <a:rPr lang="en-US" dirty="0">
                <a:latin typeface="Arial" charset="0"/>
                <a:cs typeface="Arial" charset="0"/>
              </a:rPr>
              <a:t>Sets in after 30 minutes</a:t>
            </a:r>
          </a:p>
          <a:p>
            <a:r>
              <a:rPr lang="en-US" dirty="0">
                <a:latin typeface="Arial" charset="0"/>
                <a:cs typeface="Arial" charset="0"/>
              </a:rPr>
              <a:t>Stage 4</a:t>
            </a:r>
          </a:p>
          <a:p>
            <a:pPr lvl="1"/>
            <a:r>
              <a:rPr lang="en-US" dirty="0">
                <a:latin typeface="Arial" charset="0"/>
                <a:cs typeface="Arial" charset="0"/>
              </a:rPr>
              <a:t>Post-immersion collapse</a:t>
            </a:r>
          </a:p>
          <a:p>
            <a:pPr lvl="1"/>
            <a:r>
              <a:rPr lang="en-US" dirty="0">
                <a:latin typeface="Arial" charset="0"/>
                <a:cs typeface="Arial" charset="0"/>
              </a:rPr>
              <a:t>Occurs during or </a:t>
            </a:r>
            <a:br>
              <a:rPr lang="en-US" dirty="0">
                <a:latin typeface="Arial" charset="0"/>
                <a:cs typeface="Arial" charset="0"/>
              </a:rPr>
            </a:br>
            <a:r>
              <a:rPr lang="en-US" dirty="0">
                <a:latin typeface="Arial" charset="0"/>
                <a:cs typeface="Arial" charset="0"/>
              </a:rPr>
              <a:t>after rescue</a:t>
            </a:r>
          </a:p>
          <a:p>
            <a:endParaRPr lang="en-US" dirty="0">
              <a:latin typeface="Arial" charset="0"/>
              <a:cs typeface="Arial" charset="0"/>
            </a:endParaRPr>
          </a:p>
        </p:txBody>
      </p:sp>
      <p:pic>
        <p:nvPicPr>
          <p:cNvPr id="6" name="Content Placeholder 5" descr="cold_water_immersion.jpg"/>
          <p:cNvPicPr>
            <a:picLocks noChangeAspect="1"/>
          </p:cNvPicPr>
          <p:nvPr/>
        </p:nvPicPr>
        <p:blipFill>
          <a:blip r:embed="rId3"/>
          <a:srcRect/>
          <a:stretch>
            <a:fillRect/>
          </a:stretch>
        </p:blipFill>
        <p:spPr bwMode="auto">
          <a:xfrm>
            <a:off x="5562600" y="1965325"/>
            <a:ext cx="3200400" cy="4395788"/>
          </a:xfrm>
          <a:prstGeom prst="rect">
            <a:avLst/>
          </a:prstGeom>
          <a:noFill/>
          <a:ln w="9525">
            <a:solidFill>
              <a:schemeClr val="tx2">
                <a:lumMod val="50000"/>
              </a:schemeClr>
            </a:solidFill>
            <a:miter lim="800000"/>
            <a:headEnd/>
            <a:tailEnd/>
          </a:ln>
        </p:spPr>
      </p:pic>
      <p:sp>
        <p:nvSpPr>
          <p:cNvPr id="250885" name="TextBox 4"/>
          <p:cNvSpPr txBox="1">
            <a:spLocks noChangeArrowheads="1"/>
          </p:cNvSpPr>
          <p:nvPr/>
        </p:nvSpPr>
        <p:spPr bwMode="auto">
          <a:xfrm>
            <a:off x="6705600" y="4308475"/>
            <a:ext cx="1447800" cy="393700"/>
          </a:xfrm>
          <a:prstGeom prst="rect">
            <a:avLst/>
          </a:prstGeom>
          <a:solidFill>
            <a:schemeClr val="bg1"/>
          </a:solidFill>
          <a:ln w="28575">
            <a:solidFill>
              <a:srgbClr val="0070C0"/>
            </a:solidFill>
            <a:miter lim="800000"/>
            <a:headEnd/>
            <a:tailEnd/>
          </a:ln>
        </p:spPr>
        <p:txBody>
          <a:bodyPr>
            <a:spAutoFit/>
          </a:bodyPr>
          <a:lstStyle/>
          <a:p>
            <a:pPr algn="ctr">
              <a:lnSpc>
                <a:spcPct val="105000"/>
              </a:lnSpc>
              <a:spcBef>
                <a:spcPct val="60000"/>
              </a:spcBef>
              <a:buClr>
                <a:schemeClr val="accent2"/>
              </a:buClr>
              <a:buSzPct val="110000"/>
              <a:buFont typeface="Wingdings 2" pitchFamily="18" charset="2"/>
              <a:buNone/>
            </a:pPr>
            <a:r>
              <a:rPr lang="en-US" sz="2000" b="1" dirty="0">
                <a:solidFill>
                  <a:srgbClr val="000000"/>
                </a:solidFill>
              </a:rPr>
              <a:t>Stage 3</a:t>
            </a:r>
          </a:p>
        </p:txBody>
      </p:sp>
      <p:sp>
        <p:nvSpPr>
          <p:cNvPr id="7" name="TextBox 6"/>
          <p:cNvSpPr txBox="1">
            <a:spLocks noChangeArrowheads="1"/>
          </p:cNvSpPr>
          <p:nvPr/>
        </p:nvSpPr>
        <p:spPr bwMode="auto">
          <a:xfrm>
            <a:off x="5334000" y="6019800"/>
            <a:ext cx="1447800" cy="393700"/>
          </a:xfrm>
          <a:prstGeom prst="rect">
            <a:avLst/>
          </a:prstGeom>
          <a:solidFill>
            <a:schemeClr val="bg1"/>
          </a:solidFill>
          <a:ln w="28575">
            <a:solidFill>
              <a:srgbClr val="0070C0"/>
            </a:solidFill>
            <a:miter lim="800000"/>
            <a:headEnd/>
            <a:tailEnd/>
          </a:ln>
        </p:spPr>
        <p:txBody>
          <a:bodyPr>
            <a:spAutoFit/>
          </a:bodyPr>
          <a:lstStyle/>
          <a:p>
            <a:pPr algn="ctr">
              <a:lnSpc>
                <a:spcPct val="105000"/>
              </a:lnSpc>
              <a:spcBef>
                <a:spcPct val="60000"/>
              </a:spcBef>
              <a:buClr>
                <a:schemeClr val="accent2"/>
              </a:buClr>
              <a:buSzPct val="110000"/>
              <a:buFont typeface="Wingdings 2" pitchFamily="18" charset="2"/>
              <a:buNone/>
            </a:pPr>
            <a:r>
              <a:rPr lang="en-US" sz="2000" b="1" dirty="0">
                <a:solidFill>
                  <a:srgbClr val="000000"/>
                </a:solidFill>
              </a:rPr>
              <a:t>Stage 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521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521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5219">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65219">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6521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Title 1"/>
          <p:cNvSpPr>
            <a:spLocks noGrp="1"/>
          </p:cNvSpPr>
          <p:nvPr>
            <p:ph type="title"/>
          </p:nvPr>
        </p:nvSpPr>
        <p:spPr/>
        <p:txBody>
          <a:bodyPr/>
          <a:lstStyle/>
          <a:p>
            <a:r>
              <a:rPr lang="en-US" dirty="0"/>
              <a:t>Personal Injuries</a:t>
            </a:r>
          </a:p>
        </p:txBody>
      </p:sp>
      <p:sp>
        <p:nvSpPr>
          <p:cNvPr id="250883" name="Content Placeholder 2"/>
          <p:cNvSpPr>
            <a:spLocks noGrp="1"/>
          </p:cNvSpPr>
          <p:nvPr>
            <p:ph idx="1"/>
          </p:nvPr>
        </p:nvSpPr>
        <p:spPr>
          <a:xfrm>
            <a:off x="457200" y="2057400"/>
            <a:ext cx="8229600" cy="4525963"/>
          </a:xfrm>
        </p:spPr>
        <p:txBody>
          <a:bodyPr/>
          <a:lstStyle/>
          <a:p>
            <a:r>
              <a:rPr lang="en-US" dirty="0">
                <a:latin typeface="Arial" charset="0"/>
                <a:cs typeface="Arial" charset="0"/>
              </a:rPr>
              <a:t>Survival depends on:</a:t>
            </a:r>
          </a:p>
          <a:p>
            <a:pPr marL="746125" lvl="1" indent="-346075" eaLnBrk="1" hangingPunct="1"/>
            <a:r>
              <a:rPr lang="en-US" dirty="0">
                <a:latin typeface="Arial" charset="0"/>
                <a:cs typeface="Arial" charset="0"/>
              </a:rPr>
              <a:t>Keeping your head above water</a:t>
            </a:r>
          </a:p>
          <a:p>
            <a:pPr marL="746125" lvl="1" indent="-346075" eaLnBrk="1" hangingPunct="1"/>
            <a:r>
              <a:rPr lang="en-US" dirty="0">
                <a:latin typeface="Arial" charset="0"/>
                <a:cs typeface="Arial" charset="0"/>
              </a:rPr>
              <a:t>Controlling your breathing</a:t>
            </a:r>
          </a:p>
          <a:p>
            <a:pPr marL="746125" lvl="1" indent="-346075" eaLnBrk="1" hangingPunct="1"/>
            <a:r>
              <a:rPr lang="en-US" dirty="0">
                <a:latin typeface="Arial" charset="0"/>
                <a:cs typeface="Arial" charset="0"/>
              </a:rPr>
              <a:t>Having timely rescue by yourself or others</a:t>
            </a:r>
          </a:p>
          <a:p>
            <a:pPr marL="746125" lvl="1" indent="-346075" eaLnBrk="1" hangingPunct="1"/>
            <a:r>
              <a:rPr lang="en-US" dirty="0">
                <a:latin typeface="Arial" charset="0"/>
                <a:cs typeface="Arial" charset="0"/>
              </a:rPr>
              <a:t>Retaining body heat</a:t>
            </a:r>
          </a:p>
        </p:txBody>
      </p:sp>
      <p:sp>
        <p:nvSpPr>
          <p:cNvPr id="2" name="Rectangle 1"/>
          <p:cNvSpPr/>
          <p:nvPr/>
        </p:nvSpPr>
        <p:spPr>
          <a:xfrm>
            <a:off x="482600" y="1388454"/>
            <a:ext cx="6284990" cy="477054"/>
          </a:xfrm>
          <a:prstGeom prst="rect">
            <a:avLst/>
          </a:prstGeom>
        </p:spPr>
        <p:txBody>
          <a:bodyPr wrap="none">
            <a:spAutoFit/>
          </a:bodyPr>
          <a:lstStyle/>
          <a:p>
            <a:r>
              <a:rPr lang="en-US" sz="2500" b="1" dirty="0">
                <a:solidFill>
                  <a:srgbClr val="0070C0"/>
                </a:solidFill>
              </a:rPr>
              <a:t>Cold Water Immersion and Hypothermia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088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088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088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088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Title 1"/>
          <p:cNvSpPr>
            <a:spLocks noGrp="1"/>
          </p:cNvSpPr>
          <p:nvPr>
            <p:ph type="title"/>
          </p:nvPr>
        </p:nvSpPr>
        <p:spPr/>
        <p:txBody>
          <a:bodyPr/>
          <a:lstStyle/>
          <a:p>
            <a:r>
              <a:rPr lang="en-US" dirty="0"/>
              <a:t>Personal Injuries</a:t>
            </a:r>
          </a:p>
        </p:txBody>
      </p:sp>
      <p:sp>
        <p:nvSpPr>
          <p:cNvPr id="251907" name="Content Placeholder 2"/>
          <p:cNvSpPr>
            <a:spLocks noGrp="1"/>
          </p:cNvSpPr>
          <p:nvPr>
            <p:ph idx="1"/>
          </p:nvPr>
        </p:nvSpPr>
        <p:spPr>
          <a:xfrm>
            <a:off x="457200" y="1600200"/>
            <a:ext cx="4495800" cy="4525963"/>
          </a:xfrm>
        </p:spPr>
        <p:txBody>
          <a:bodyPr/>
          <a:lstStyle/>
          <a:p>
            <a:r>
              <a:rPr lang="en-US" dirty="0">
                <a:latin typeface="Arial" charset="0"/>
                <a:cs typeface="Arial" charset="0"/>
              </a:rPr>
              <a:t>When boating in cold water conditions:</a:t>
            </a:r>
          </a:p>
          <a:p>
            <a:pPr lvl="1" eaLnBrk="1" hangingPunct="1"/>
            <a:r>
              <a:rPr lang="en-US" dirty="0">
                <a:latin typeface="Arial" charset="0"/>
                <a:cs typeface="Arial" charset="0"/>
              </a:rPr>
              <a:t>Always wear a secured PFD.</a:t>
            </a:r>
          </a:p>
          <a:p>
            <a:pPr lvl="1" eaLnBrk="1" hangingPunct="1"/>
            <a:r>
              <a:rPr lang="en-US" dirty="0">
                <a:latin typeface="Arial" charset="0"/>
                <a:cs typeface="Arial" charset="0"/>
              </a:rPr>
              <a:t>Wear layered clothing.</a:t>
            </a:r>
          </a:p>
          <a:p>
            <a:pPr lvl="1" eaLnBrk="1" hangingPunct="1"/>
            <a:r>
              <a:rPr lang="en-US" dirty="0">
                <a:latin typeface="Arial" charset="0"/>
                <a:cs typeface="Arial" charset="0"/>
              </a:rPr>
              <a:t>Equip your boat with a means for re-entry.</a:t>
            </a:r>
          </a:p>
        </p:txBody>
      </p:sp>
      <p:pic>
        <p:nvPicPr>
          <p:cNvPr id="251908" name="Picture 4" descr="pfd_type_ii.jpg"/>
          <p:cNvPicPr>
            <a:picLocks noChangeAspect="1"/>
          </p:cNvPicPr>
          <p:nvPr/>
        </p:nvPicPr>
        <p:blipFill>
          <a:blip r:embed="rId3"/>
          <a:srcRect/>
          <a:stretch>
            <a:fillRect/>
          </a:stretch>
        </p:blipFill>
        <p:spPr bwMode="auto">
          <a:xfrm>
            <a:off x="5486400" y="1447800"/>
            <a:ext cx="2667000" cy="39957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1907">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190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51907">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5190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Title 4"/>
          <p:cNvSpPr>
            <a:spLocks noGrp="1"/>
          </p:cNvSpPr>
          <p:nvPr>
            <p:ph type="title"/>
          </p:nvPr>
        </p:nvSpPr>
        <p:spPr/>
        <p:txBody>
          <a:bodyPr/>
          <a:lstStyle/>
          <a:p>
            <a:r>
              <a:rPr lang="en-US" dirty="0"/>
              <a:t>Personal Injuries</a:t>
            </a:r>
          </a:p>
        </p:txBody>
      </p:sp>
      <p:sp>
        <p:nvSpPr>
          <p:cNvPr id="252931" name="Content Placeholder 5"/>
          <p:cNvSpPr>
            <a:spLocks noGrp="1"/>
          </p:cNvSpPr>
          <p:nvPr>
            <p:ph idx="1"/>
          </p:nvPr>
        </p:nvSpPr>
        <p:spPr>
          <a:xfrm>
            <a:off x="457200" y="1219200"/>
            <a:ext cx="8229600" cy="4525963"/>
          </a:xfrm>
        </p:spPr>
        <p:txBody>
          <a:bodyPr/>
          <a:lstStyle/>
          <a:p>
            <a:pPr eaLnBrk="1" hangingPunct="1">
              <a:spcBef>
                <a:spcPct val="100000"/>
              </a:spcBef>
            </a:pPr>
            <a:r>
              <a:rPr lang="en-US" dirty="0">
                <a:latin typeface="Arial" charset="0"/>
                <a:cs typeface="Arial" charset="0"/>
              </a:rPr>
              <a:t>Try to avoid capsizing or falling overboard.</a:t>
            </a:r>
          </a:p>
          <a:p>
            <a:pPr eaLnBrk="1" hangingPunct="1">
              <a:spcBef>
                <a:spcPct val="100000"/>
              </a:spcBef>
            </a:pPr>
            <a:r>
              <a:rPr lang="en-US" dirty="0">
                <a:latin typeface="Arial" charset="0"/>
                <a:cs typeface="Arial" charset="0"/>
              </a:rPr>
              <a:t>If you do fall into cold water:</a:t>
            </a:r>
          </a:p>
          <a:p>
            <a:pPr lvl="1" indent="-346075" eaLnBrk="1" hangingPunct="1"/>
            <a:r>
              <a:rPr lang="en-US" dirty="0">
                <a:latin typeface="Arial" charset="0"/>
                <a:cs typeface="Arial" charset="0"/>
              </a:rPr>
              <a:t>Don’t panic.</a:t>
            </a:r>
          </a:p>
          <a:p>
            <a:pPr lvl="1" indent="-346075" eaLnBrk="1" hangingPunct="1"/>
            <a:r>
              <a:rPr lang="en-US" dirty="0">
                <a:latin typeface="Arial" charset="0"/>
                <a:cs typeface="Arial" charset="0"/>
              </a:rPr>
              <a:t>Put on a PFD.</a:t>
            </a:r>
          </a:p>
          <a:p>
            <a:pPr lvl="1" indent="-346075" eaLnBrk="1" hangingPunct="1"/>
            <a:r>
              <a:rPr lang="en-US" dirty="0">
                <a:latin typeface="Arial" charset="0"/>
                <a:cs typeface="Arial" charset="0"/>
              </a:rPr>
              <a:t>Do not take off your clothes.</a:t>
            </a:r>
          </a:p>
          <a:p>
            <a:pPr lvl="1" indent="-346075" eaLnBrk="1" hangingPunct="1"/>
            <a:r>
              <a:rPr lang="en-US" dirty="0">
                <a:latin typeface="Arial" charset="0"/>
                <a:cs typeface="Arial" charset="0"/>
              </a:rPr>
              <a:t>Try to reboard your boat.</a:t>
            </a:r>
          </a:p>
          <a:p>
            <a:pPr lvl="1" indent="-346075" eaLnBrk="1" hangingPunct="1"/>
            <a:r>
              <a:rPr lang="en-US" dirty="0">
                <a:latin typeface="Arial" charset="0"/>
                <a:cs typeface="Arial" charset="0"/>
              </a:rPr>
              <a:t>Stay as still as possible.</a:t>
            </a:r>
          </a:p>
          <a:p>
            <a:pPr lvl="1" indent="-346075" eaLnBrk="1" hangingPunct="1"/>
            <a:r>
              <a:rPr lang="en-US" dirty="0">
                <a:latin typeface="Arial" charset="0"/>
                <a:cs typeface="Arial" charset="0"/>
              </a:rPr>
              <a:t>Adopt a position to prevent heat loss.</a:t>
            </a:r>
          </a:p>
          <a:p>
            <a:pPr lvl="1" indent="-346075" eaLnBrk="1" hangingPunct="1"/>
            <a:r>
              <a:rPr lang="en-US" dirty="0">
                <a:latin typeface="Arial" charset="0"/>
                <a:cs typeface="Arial" charset="0"/>
              </a:rPr>
              <a:t>Send out emergency distress signals.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293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293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293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2931">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2931">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2931">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52931">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5293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Title 11"/>
          <p:cNvSpPr>
            <a:spLocks noGrp="1"/>
          </p:cNvSpPr>
          <p:nvPr>
            <p:ph type="title"/>
          </p:nvPr>
        </p:nvSpPr>
        <p:spPr/>
        <p:txBody>
          <a:bodyPr/>
          <a:lstStyle/>
          <a:p>
            <a:r>
              <a:rPr lang="en-US" dirty="0"/>
              <a:t>Personal Injuries</a:t>
            </a:r>
          </a:p>
        </p:txBody>
      </p:sp>
      <p:sp>
        <p:nvSpPr>
          <p:cNvPr id="254979" name="Text Placeholder 12"/>
          <p:cNvSpPr>
            <a:spLocks noGrp="1"/>
          </p:cNvSpPr>
          <p:nvPr>
            <p:ph type="body" idx="1"/>
          </p:nvPr>
        </p:nvSpPr>
        <p:spPr>
          <a:xfrm>
            <a:off x="457200" y="1371600"/>
            <a:ext cx="6705600" cy="827088"/>
          </a:xfrm>
        </p:spPr>
        <p:txBody>
          <a:bodyPr/>
          <a:lstStyle/>
          <a:p>
            <a:r>
              <a:rPr lang="en-US" dirty="0">
                <a:latin typeface="Arial" charset="0"/>
                <a:cs typeface="Arial" charset="0"/>
              </a:rPr>
              <a:t>Reducing Heat Loss in Cold Water</a:t>
            </a:r>
          </a:p>
        </p:txBody>
      </p:sp>
      <p:pic>
        <p:nvPicPr>
          <p:cNvPr id="8" name="Content Placeholder 5"/>
          <p:cNvPicPr>
            <a:picLocks noGrp="1" noChangeAspect="1"/>
          </p:cNvPicPr>
          <p:nvPr>
            <p:ph sz="half" idx="2"/>
          </p:nvPr>
        </p:nvPicPr>
        <p:blipFill>
          <a:blip r:embed="rId3"/>
          <a:stretch>
            <a:fillRect/>
          </a:stretch>
        </p:blipFill>
        <p:spPr>
          <a:xfrm>
            <a:off x="1648619" y="2667000"/>
            <a:ext cx="2135187" cy="1644671"/>
          </a:xfrm>
        </p:spPr>
      </p:pic>
      <p:pic>
        <p:nvPicPr>
          <p:cNvPr id="11" name="Content Placeholder 6"/>
          <p:cNvPicPr>
            <a:picLocks noGrp="1" noChangeAspect="1"/>
          </p:cNvPicPr>
          <p:nvPr>
            <p:ph sz="quarter" idx="4"/>
          </p:nvPr>
        </p:nvPicPr>
        <p:blipFill>
          <a:blip r:embed="rId4"/>
          <a:stretch>
            <a:fillRect/>
          </a:stretch>
        </p:blipFill>
        <p:spPr>
          <a:xfrm>
            <a:off x="5432425" y="2705310"/>
            <a:ext cx="2339975" cy="1606361"/>
          </a:xfrm>
          <a:noFill/>
        </p:spPr>
      </p:pic>
      <p:sp>
        <p:nvSpPr>
          <p:cNvPr id="15" name="TextBox 14"/>
          <p:cNvSpPr txBox="1">
            <a:spLocks noChangeArrowheads="1"/>
          </p:cNvSpPr>
          <p:nvPr/>
        </p:nvSpPr>
        <p:spPr bwMode="auto">
          <a:xfrm>
            <a:off x="1648619" y="4721130"/>
            <a:ext cx="2159000" cy="393700"/>
          </a:xfrm>
          <a:prstGeom prst="rect">
            <a:avLst/>
          </a:prstGeom>
          <a:noFill/>
          <a:ln w="9525">
            <a:noFill/>
            <a:miter lim="800000"/>
            <a:headEnd/>
            <a:tailEnd/>
          </a:ln>
        </p:spPr>
        <p:txBody>
          <a:bodyPr>
            <a:spAutoFit/>
          </a:bodyPr>
          <a:lstStyle/>
          <a:p>
            <a:pPr algn="ctr">
              <a:lnSpc>
                <a:spcPct val="105000"/>
              </a:lnSpc>
              <a:spcBef>
                <a:spcPct val="60000"/>
              </a:spcBef>
              <a:buClr>
                <a:schemeClr val="accent2"/>
              </a:buClr>
              <a:buSzPct val="110000"/>
              <a:buFont typeface="Wingdings 2" pitchFamily="18" charset="2"/>
              <a:buNone/>
            </a:pPr>
            <a:r>
              <a:rPr lang="en-US" sz="2000" b="1" dirty="0">
                <a:solidFill>
                  <a:srgbClr val="000000"/>
                </a:solidFill>
              </a:rPr>
              <a:t>If alone</a:t>
            </a:r>
          </a:p>
        </p:txBody>
      </p:sp>
      <p:sp>
        <p:nvSpPr>
          <p:cNvPr id="16" name="TextBox 15"/>
          <p:cNvSpPr txBox="1">
            <a:spLocks noChangeArrowheads="1"/>
          </p:cNvSpPr>
          <p:nvPr/>
        </p:nvSpPr>
        <p:spPr bwMode="auto">
          <a:xfrm>
            <a:off x="5288755" y="4721130"/>
            <a:ext cx="2627313" cy="393700"/>
          </a:xfrm>
          <a:prstGeom prst="rect">
            <a:avLst/>
          </a:prstGeom>
          <a:noFill/>
          <a:ln w="9525">
            <a:noFill/>
            <a:miter lim="800000"/>
            <a:headEnd/>
            <a:tailEnd/>
          </a:ln>
        </p:spPr>
        <p:txBody>
          <a:bodyPr>
            <a:spAutoFit/>
          </a:bodyPr>
          <a:lstStyle/>
          <a:p>
            <a:pPr algn="ctr">
              <a:lnSpc>
                <a:spcPct val="105000"/>
              </a:lnSpc>
              <a:spcBef>
                <a:spcPct val="60000"/>
              </a:spcBef>
              <a:buClr>
                <a:schemeClr val="accent2"/>
              </a:buClr>
              <a:buSzPct val="110000"/>
              <a:buFont typeface="Wingdings 2" pitchFamily="18" charset="2"/>
              <a:buNone/>
            </a:pPr>
            <a:r>
              <a:rPr lang="en-US" sz="2000" b="1" dirty="0">
                <a:solidFill>
                  <a:srgbClr val="000000"/>
                </a:solidFill>
              </a:rPr>
              <a:t>With others</a:t>
            </a:r>
          </a:p>
        </p:txBody>
      </p:sp>
      <p:sp>
        <p:nvSpPr>
          <p:cNvPr id="9" name="TextBox 8"/>
          <p:cNvSpPr txBox="1">
            <a:spLocks noChangeArrowheads="1"/>
          </p:cNvSpPr>
          <p:nvPr/>
        </p:nvSpPr>
        <p:spPr bwMode="auto">
          <a:xfrm>
            <a:off x="1524000" y="2154664"/>
            <a:ext cx="2159000" cy="393700"/>
          </a:xfrm>
          <a:prstGeom prst="rect">
            <a:avLst/>
          </a:prstGeom>
          <a:noFill/>
          <a:ln w="9525">
            <a:noFill/>
            <a:miter lim="800000"/>
            <a:headEnd/>
            <a:tailEnd/>
          </a:ln>
        </p:spPr>
        <p:txBody>
          <a:bodyPr>
            <a:spAutoFit/>
          </a:bodyPr>
          <a:lstStyle/>
          <a:p>
            <a:pPr algn="ctr">
              <a:lnSpc>
                <a:spcPct val="105000"/>
              </a:lnSpc>
              <a:spcBef>
                <a:spcPct val="60000"/>
              </a:spcBef>
              <a:buClr>
                <a:schemeClr val="accent2"/>
              </a:buClr>
              <a:buSzPct val="110000"/>
              <a:buFont typeface="Wingdings 2" pitchFamily="18" charset="2"/>
              <a:buNone/>
            </a:pPr>
            <a:r>
              <a:rPr lang="en-US" sz="2000" b="1" dirty="0">
                <a:solidFill>
                  <a:srgbClr val="000000"/>
                </a:solidFill>
              </a:rPr>
              <a:t>H.E.L.P.</a:t>
            </a:r>
          </a:p>
        </p:txBody>
      </p:sp>
      <p:sp>
        <p:nvSpPr>
          <p:cNvPr id="10" name="TextBox 9"/>
          <p:cNvSpPr txBox="1">
            <a:spLocks noChangeArrowheads="1"/>
          </p:cNvSpPr>
          <p:nvPr/>
        </p:nvSpPr>
        <p:spPr bwMode="auto">
          <a:xfrm>
            <a:off x="5486400" y="2057400"/>
            <a:ext cx="2286000" cy="393700"/>
          </a:xfrm>
          <a:prstGeom prst="rect">
            <a:avLst/>
          </a:prstGeom>
          <a:noFill/>
          <a:ln w="9525">
            <a:noFill/>
            <a:miter lim="800000"/>
            <a:headEnd/>
            <a:tailEnd/>
          </a:ln>
        </p:spPr>
        <p:txBody>
          <a:bodyPr>
            <a:spAutoFit/>
          </a:bodyPr>
          <a:lstStyle/>
          <a:p>
            <a:pPr algn="ctr">
              <a:lnSpc>
                <a:spcPct val="105000"/>
              </a:lnSpc>
              <a:spcBef>
                <a:spcPct val="60000"/>
              </a:spcBef>
              <a:buClr>
                <a:schemeClr val="accent2"/>
              </a:buClr>
              <a:buSzPct val="110000"/>
              <a:buFont typeface="Wingdings 2" pitchFamily="18" charset="2"/>
              <a:buNone/>
            </a:pPr>
            <a:r>
              <a:rPr lang="en-US" sz="2000" b="1" dirty="0">
                <a:solidFill>
                  <a:srgbClr val="000000"/>
                </a:solidFill>
              </a:rPr>
              <a:t>Huddle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9"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16" descr="C:\DOCUME~1\bbullock\LOCALS~1\Temp\VMwareDnD\5bead797\sailboat.jpg"/>
          <p:cNvPicPr>
            <a:picLocks noChangeAspect="1" noChangeArrowheads="1"/>
          </p:cNvPicPr>
          <p:nvPr/>
        </p:nvPicPr>
        <p:blipFill>
          <a:blip r:embed="rId3"/>
          <a:srcRect/>
          <a:stretch>
            <a:fillRect/>
          </a:stretch>
        </p:blipFill>
        <p:spPr bwMode="auto">
          <a:xfrm>
            <a:off x="2476500" y="1179513"/>
            <a:ext cx="3619500" cy="5026025"/>
          </a:xfrm>
          <a:prstGeom prst="rect">
            <a:avLst/>
          </a:prstGeom>
          <a:noFill/>
          <a:ln w="9525">
            <a:noFill/>
            <a:miter lim="800000"/>
            <a:headEnd/>
            <a:tailEnd/>
          </a:ln>
        </p:spPr>
      </p:pic>
      <p:sp>
        <p:nvSpPr>
          <p:cNvPr id="69635" name="Rectangle 6"/>
          <p:cNvSpPr>
            <a:spLocks noGrp="1" noChangeArrowheads="1"/>
          </p:cNvSpPr>
          <p:nvPr>
            <p:ph type="title"/>
          </p:nvPr>
        </p:nvSpPr>
        <p:spPr/>
        <p:txBody>
          <a:bodyPr/>
          <a:lstStyle/>
          <a:p>
            <a:pPr eaLnBrk="1" hangingPunct="1"/>
            <a:r>
              <a:rPr lang="en-US" dirty="0"/>
              <a:t>Sailboats</a:t>
            </a:r>
          </a:p>
        </p:txBody>
      </p:sp>
      <p:sp>
        <p:nvSpPr>
          <p:cNvPr id="69636" name="Rectangle 2"/>
          <p:cNvSpPr>
            <a:spLocks noChangeArrowheads="1"/>
          </p:cNvSpPr>
          <p:nvPr/>
        </p:nvSpPr>
        <p:spPr bwMode="auto">
          <a:xfrm>
            <a:off x="552450" y="0"/>
            <a:ext cx="7772400" cy="1143000"/>
          </a:xfrm>
          <a:prstGeom prst="rect">
            <a:avLst/>
          </a:prstGeom>
          <a:noFill/>
          <a:ln w="9525">
            <a:noFill/>
            <a:miter lim="800000"/>
            <a:headEnd/>
            <a:tailEnd/>
          </a:ln>
        </p:spPr>
        <p:txBody>
          <a:bodyPr anchor="ctr"/>
          <a:lstStyle/>
          <a:p>
            <a:endParaRPr lang="en-US" sz="3200" dirty="0">
              <a:solidFill>
                <a:schemeClr val="tx2"/>
              </a:solidFill>
            </a:endParaRPr>
          </a:p>
        </p:txBody>
      </p:sp>
      <p:sp>
        <p:nvSpPr>
          <p:cNvPr id="8" name="TextBox 7"/>
          <p:cNvSpPr txBox="1">
            <a:spLocks noChangeArrowheads="1"/>
          </p:cNvSpPr>
          <p:nvPr/>
        </p:nvSpPr>
        <p:spPr bwMode="auto">
          <a:xfrm>
            <a:off x="5176838" y="1447800"/>
            <a:ext cx="995362" cy="400050"/>
          </a:xfrm>
          <a:prstGeom prst="rect">
            <a:avLst/>
          </a:prstGeom>
          <a:noFill/>
          <a:ln w="9525">
            <a:noFill/>
            <a:miter lim="800000"/>
            <a:headEnd/>
            <a:tailEnd/>
          </a:ln>
        </p:spPr>
        <p:txBody>
          <a:bodyPr>
            <a:spAutoFit/>
          </a:bodyPr>
          <a:lstStyle/>
          <a:p>
            <a:r>
              <a:rPr lang="en-US" sz="2000" b="1" dirty="0">
                <a:solidFill>
                  <a:srgbClr val="000000"/>
                </a:solidFill>
                <a:cs typeface="Arial" charset="0"/>
              </a:rPr>
              <a:t>mast</a:t>
            </a:r>
          </a:p>
        </p:txBody>
      </p:sp>
      <p:sp>
        <p:nvSpPr>
          <p:cNvPr id="9" name="TextBox 8"/>
          <p:cNvSpPr txBox="1">
            <a:spLocks noChangeArrowheads="1"/>
          </p:cNvSpPr>
          <p:nvPr/>
        </p:nvSpPr>
        <p:spPr bwMode="auto">
          <a:xfrm>
            <a:off x="5105400" y="2057400"/>
            <a:ext cx="1350963" cy="708025"/>
          </a:xfrm>
          <a:prstGeom prst="rect">
            <a:avLst/>
          </a:prstGeom>
          <a:noFill/>
          <a:ln w="9525">
            <a:noFill/>
            <a:miter lim="800000"/>
            <a:headEnd/>
            <a:tailEnd/>
          </a:ln>
        </p:spPr>
        <p:txBody>
          <a:bodyPr>
            <a:spAutoFit/>
          </a:bodyPr>
          <a:lstStyle/>
          <a:p>
            <a:pPr algn="ctr"/>
            <a:r>
              <a:rPr lang="en-US" sz="2000" b="1" dirty="0">
                <a:solidFill>
                  <a:srgbClr val="000000"/>
                </a:solidFill>
                <a:cs typeface="Arial" charset="0"/>
              </a:rPr>
              <a:t>headsail</a:t>
            </a:r>
          </a:p>
          <a:p>
            <a:pPr algn="ctr"/>
            <a:r>
              <a:rPr lang="en-US" sz="2000" b="1" dirty="0">
                <a:solidFill>
                  <a:srgbClr val="000000"/>
                </a:solidFill>
                <a:cs typeface="Arial" charset="0"/>
              </a:rPr>
              <a:t>(jib)</a:t>
            </a:r>
          </a:p>
        </p:txBody>
      </p:sp>
      <p:sp>
        <p:nvSpPr>
          <p:cNvPr id="10" name="TextBox 9"/>
          <p:cNvSpPr txBox="1">
            <a:spLocks noChangeArrowheads="1"/>
          </p:cNvSpPr>
          <p:nvPr/>
        </p:nvSpPr>
        <p:spPr bwMode="auto">
          <a:xfrm>
            <a:off x="5394325" y="5029200"/>
            <a:ext cx="854075" cy="400050"/>
          </a:xfrm>
          <a:prstGeom prst="rect">
            <a:avLst/>
          </a:prstGeom>
          <a:noFill/>
          <a:ln w="9525">
            <a:noFill/>
            <a:miter lim="800000"/>
            <a:headEnd/>
            <a:tailEnd/>
          </a:ln>
        </p:spPr>
        <p:txBody>
          <a:bodyPr>
            <a:spAutoFit/>
          </a:bodyPr>
          <a:lstStyle/>
          <a:p>
            <a:r>
              <a:rPr lang="en-US" sz="2000" b="1" dirty="0">
                <a:solidFill>
                  <a:srgbClr val="000000"/>
                </a:solidFill>
                <a:cs typeface="Arial" charset="0"/>
              </a:rPr>
              <a:t>hull</a:t>
            </a:r>
          </a:p>
        </p:txBody>
      </p:sp>
      <p:sp>
        <p:nvSpPr>
          <p:cNvPr id="12" name="Rectangle 11"/>
          <p:cNvSpPr>
            <a:spLocks noChangeArrowheads="1"/>
          </p:cNvSpPr>
          <p:nvPr/>
        </p:nvSpPr>
        <p:spPr bwMode="auto">
          <a:xfrm>
            <a:off x="5029200" y="5410200"/>
            <a:ext cx="792163" cy="400050"/>
          </a:xfrm>
          <a:prstGeom prst="rect">
            <a:avLst/>
          </a:prstGeom>
          <a:noFill/>
          <a:ln w="9525">
            <a:noFill/>
            <a:miter lim="800000"/>
            <a:headEnd/>
            <a:tailEnd/>
          </a:ln>
        </p:spPr>
        <p:txBody>
          <a:bodyPr>
            <a:spAutoFit/>
          </a:bodyPr>
          <a:lstStyle/>
          <a:p>
            <a:r>
              <a:rPr lang="en-US" sz="2000" b="1" dirty="0">
                <a:solidFill>
                  <a:srgbClr val="000000"/>
                </a:solidFill>
                <a:cs typeface="Arial" charset="0"/>
              </a:rPr>
              <a:t>keel</a:t>
            </a:r>
          </a:p>
        </p:txBody>
      </p:sp>
      <p:sp>
        <p:nvSpPr>
          <p:cNvPr id="13" name="Rectangle 12"/>
          <p:cNvSpPr>
            <a:spLocks noChangeArrowheads="1"/>
          </p:cNvSpPr>
          <p:nvPr/>
        </p:nvSpPr>
        <p:spPr bwMode="auto">
          <a:xfrm>
            <a:off x="3422650" y="5867400"/>
            <a:ext cx="1301750" cy="400050"/>
          </a:xfrm>
          <a:prstGeom prst="rect">
            <a:avLst/>
          </a:prstGeom>
          <a:noFill/>
          <a:ln w="9525">
            <a:noFill/>
            <a:miter lim="800000"/>
            <a:headEnd/>
            <a:tailEnd/>
          </a:ln>
        </p:spPr>
        <p:txBody>
          <a:bodyPr>
            <a:spAutoFit/>
          </a:bodyPr>
          <a:lstStyle/>
          <a:p>
            <a:r>
              <a:rPr lang="en-US" sz="2000" b="1" dirty="0">
                <a:solidFill>
                  <a:srgbClr val="000000"/>
                </a:solidFill>
                <a:cs typeface="Arial" charset="0"/>
              </a:rPr>
              <a:t>rudder</a:t>
            </a:r>
          </a:p>
        </p:txBody>
      </p:sp>
      <p:sp>
        <p:nvSpPr>
          <p:cNvPr id="14" name="Rectangle 13"/>
          <p:cNvSpPr>
            <a:spLocks noChangeArrowheads="1"/>
          </p:cNvSpPr>
          <p:nvPr/>
        </p:nvSpPr>
        <p:spPr bwMode="auto">
          <a:xfrm>
            <a:off x="1905000" y="3581400"/>
            <a:ext cx="990600" cy="400050"/>
          </a:xfrm>
          <a:prstGeom prst="rect">
            <a:avLst/>
          </a:prstGeom>
          <a:noFill/>
          <a:ln w="9525">
            <a:noFill/>
            <a:miter lim="800000"/>
            <a:headEnd/>
            <a:tailEnd/>
          </a:ln>
        </p:spPr>
        <p:txBody>
          <a:bodyPr>
            <a:spAutoFit/>
          </a:bodyPr>
          <a:lstStyle/>
          <a:p>
            <a:r>
              <a:rPr lang="en-US" sz="2000" b="1" dirty="0">
                <a:solidFill>
                  <a:srgbClr val="000000"/>
                </a:solidFill>
                <a:cs typeface="Arial" charset="0"/>
              </a:rPr>
              <a:t>boom </a:t>
            </a:r>
          </a:p>
        </p:txBody>
      </p:sp>
      <p:sp>
        <p:nvSpPr>
          <p:cNvPr id="15" name="Rectangle 14"/>
          <p:cNvSpPr>
            <a:spLocks noChangeArrowheads="1"/>
          </p:cNvSpPr>
          <p:nvPr/>
        </p:nvSpPr>
        <p:spPr bwMode="auto">
          <a:xfrm>
            <a:off x="2209800" y="2667000"/>
            <a:ext cx="1328738" cy="400050"/>
          </a:xfrm>
          <a:prstGeom prst="rect">
            <a:avLst/>
          </a:prstGeom>
          <a:noFill/>
          <a:ln w="9525">
            <a:noFill/>
            <a:miter lim="800000"/>
            <a:headEnd/>
            <a:tailEnd/>
          </a:ln>
        </p:spPr>
        <p:txBody>
          <a:bodyPr>
            <a:spAutoFit/>
          </a:bodyPr>
          <a:lstStyle/>
          <a:p>
            <a:r>
              <a:rPr lang="en-US" sz="2000" b="1" dirty="0">
                <a:solidFill>
                  <a:srgbClr val="000000"/>
                </a:solidFill>
                <a:cs typeface="Arial" charset="0"/>
              </a:rPr>
              <a:t>mainsail</a:t>
            </a:r>
          </a:p>
        </p:txBody>
      </p:sp>
      <p:cxnSp>
        <p:nvCxnSpPr>
          <p:cNvPr id="69644" name="Straight Connector 18"/>
          <p:cNvCxnSpPr>
            <a:cxnSpLocks noChangeShapeType="1"/>
          </p:cNvCxnSpPr>
          <p:nvPr/>
        </p:nvCxnSpPr>
        <p:spPr bwMode="auto">
          <a:xfrm rot="10800000" flipV="1">
            <a:off x="3886200" y="1371600"/>
            <a:ext cx="628650" cy="485775"/>
          </a:xfrm>
          <a:prstGeom prst="line">
            <a:avLst/>
          </a:prstGeom>
          <a:noFill/>
          <a:ln w="15875" algn="ctr">
            <a:solidFill>
              <a:srgbClr val="000000"/>
            </a:solidFill>
            <a:round/>
            <a:headEnd/>
            <a:tailEnd/>
          </a:ln>
        </p:spPr>
      </p:cxnSp>
      <p:sp>
        <p:nvSpPr>
          <p:cNvPr id="20" name="Rectangle 19"/>
          <p:cNvSpPr>
            <a:spLocks noChangeArrowheads="1"/>
          </p:cNvSpPr>
          <p:nvPr/>
        </p:nvSpPr>
        <p:spPr bwMode="auto">
          <a:xfrm>
            <a:off x="2743200" y="1676400"/>
            <a:ext cx="1323975" cy="400050"/>
          </a:xfrm>
          <a:prstGeom prst="rect">
            <a:avLst/>
          </a:prstGeom>
          <a:noFill/>
          <a:ln w="9525">
            <a:noFill/>
            <a:miter lim="800000"/>
            <a:headEnd/>
            <a:tailEnd/>
          </a:ln>
        </p:spPr>
        <p:txBody>
          <a:bodyPr>
            <a:spAutoFit/>
          </a:bodyPr>
          <a:lstStyle/>
          <a:p>
            <a:r>
              <a:rPr lang="en-US" sz="2000" b="1" dirty="0">
                <a:solidFill>
                  <a:srgbClr val="000000"/>
                </a:solidFill>
                <a:cs typeface="Arial" charset="0"/>
              </a:rPr>
              <a:t>halyards</a:t>
            </a:r>
          </a:p>
        </p:txBody>
      </p:sp>
      <p:cxnSp>
        <p:nvCxnSpPr>
          <p:cNvPr id="69646" name="Straight Connector 20"/>
          <p:cNvCxnSpPr>
            <a:cxnSpLocks noChangeShapeType="1"/>
          </p:cNvCxnSpPr>
          <p:nvPr/>
        </p:nvCxnSpPr>
        <p:spPr bwMode="auto">
          <a:xfrm rot="16200000" flipV="1">
            <a:off x="2995613" y="3614737"/>
            <a:ext cx="1085850" cy="828675"/>
          </a:xfrm>
          <a:prstGeom prst="line">
            <a:avLst/>
          </a:prstGeom>
          <a:noFill/>
          <a:ln w="15875" algn="ctr">
            <a:solidFill>
              <a:srgbClr val="000000"/>
            </a:solidFill>
            <a:round/>
            <a:headEnd/>
            <a:tailEnd/>
          </a:ln>
        </p:spPr>
      </p:cxnSp>
      <p:sp>
        <p:nvSpPr>
          <p:cNvPr id="24" name="Rectangle 23"/>
          <p:cNvSpPr>
            <a:spLocks noChangeArrowheads="1"/>
          </p:cNvSpPr>
          <p:nvPr/>
        </p:nvSpPr>
        <p:spPr bwMode="auto">
          <a:xfrm>
            <a:off x="2209800" y="3181350"/>
            <a:ext cx="1014413" cy="400050"/>
          </a:xfrm>
          <a:prstGeom prst="rect">
            <a:avLst/>
          </a:prstGeom>
          <a:noFill/>
          <a:ln w="9525">
            <a:noFill/>
            <a:miter lim="800000"/>
            <a:headEnd/>
            <a:tailEnd/>
          </a:ln>
        </p:spPr>
        <p:txBody>
          <a:bodyPr>
            <a:spAutoFit/>
          </a:bodyPr>
          <a:lstStyle/>
          <a:p>
            <a:r>
              <a:rPr lang="en-US" sz="2000" b="1" dirty="0">
                <a:solidFill>
                  <a:srgbClr val="000000"/>
                </a:solidFill>
                <a:cs typeface="Arial" charset="0"/>
              </a:rPr>
              <a:t>sheets</a:t>
            </a:r>
          </a:p>
        </p:txBody>
      </p:sp>
    </p:spTree>
    <p:extLst>
      <p:ext uri="{BB962C8B-B14F-4D97-AF65-F5344CB8AC3E}">
        <p14:creationId xmlns:p14="http://schemas.microsoft.com/office/powerpoint/2010/main" val="220851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2" grpId="0"/>
      <p:bldP spid="13" grpId="0"/>
      <p:bldP spid="14" grpId="0"/>
      <p:bldP spid="15" grpId="0"/>
      <p:bldP spid="20" grpId="0"/>
      <p:bldP spid="24" grpId="0"/>
    </p:bld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p:cNvSpPr>
            <a:spLocks noGrp="1" noChangeArrowheads="1"/>
          </p:cNvSpPr>
          <p:nvPr>
            <p:ph type="title"/>
          </p:nvPr>
        </p:nvSpPr>
        <p:spPr/>
        <p:txBody>
          <a:bodyPr/>
          <a:lstStyle/>
          <a:p>
            <a:pPr eaLnBrk="1" hangingPunct="1"/>
            <a:r>
              <a:rPr lang="en-US" dirty="0">
                <a:cs typeface="Arial" charset="0"/>
              </a:rPr>
              <a:t>Personal Injuries</a:t>
            </a:r>
            <a:endParaRPr lang="en-US" sz="2400" dirty="0"/>
          </a:p>
        </p:txBody>
      </p:sp>
      <p:sp>
        <p:nvSpPr>
          <p:cNvPr id="254979" name="Rectangle 3"/>
          <p:cNvSpPr>
            <a:spLocks noGrp="1" noChangeArrowheads="1"/>
          </p:cNvSpPr>
          <p:nvPr>
            <p:ph idx="1"/>
          </p:nvPr>
        </p:nvSpPr>
        <p:spPr/>
        <p:txBody>
          <a:bodyPr/>
          <a:lstStyle/>
          <a:p>
            <a:pPr marL="349250" indent="-349250" eaLnBrk="1" hangingPunct="1"/>
            <a:r>
              <a:rPr lang="en-US" dirty="0">
                <a:latin typeface="Arial" charset="0"/>
                <a:cs typeface="Times New Roman" pitchFamily="18" charset="0"/>
              </a:rPr>
              <a:t>When treating victims of cold water immersion:</a:t>
            </a:r>
          </a:p>
          <a:p>
            <a:pPr marL="749300" lvl="1" indent="-349250" eaLnBrk="1" hangingPunct="1"/>
            <a:r>
              <a:rPr lang="en-US" dirty="0">
                <a:latin typeface="Arial" charset="0"/>
                <a:cs typeface="Times New Roman" pitchFamily="18" charset="0"/>
              </a:rPr>
              <a:t>Get the victim out of the water quickly </a:t>
            </a:r>
            <a:br>
              <a:rPr lang="en-US" dirty="0">
                <a:latin typeface="Arial" charset="0"/>
                <a:cs typeface="Times New Roman" pitchFamily="18" charset="0"/>
              </a:rPr>
            </a:br>
            <a:r>
              <a:rPr lang="en-US" dirty="0">
                <a:latin typeface="Arial" charset="0"/>
                <a:cs typeface="Times New Roman" pitchFamily="18" charset="0"/>
              </a:rPr>
              <a:t>and gently.</a:t>
            </a:r>
          </a:p>
          <a:p>
            <a:pPr marL="749300" lvl="1" indent="-349250" eaLnBrk="1" hangingPunct="1"/>
            <a:r>
              <a:rPr lang="en-US" dirty="0">
                <a:latin typeface="Arial" charset="0"/>
                <a:cs typeface="Times New Roman" pitchFamily="18" charset="0"/>
              </a:rPr>
              <a:t>Prevent further heat loss.</a:t>
            </a:r>
          </a:p>
          <a:p>
            <a:pPr marL="749300" lvl="1" indent="-349250" eaLnBrk="1" hangingPunct="1"/>
            <a:r>
              <a:rPr lang="en-US" dirty="0">
                <a:latin typeface="Arial" charset="0"/>
                <a:cs typeface="Times New Roman" pitchFamily="18" charset="0"/>
              </a:rPr>
              <a:t>Be prepared to provide basic life support.</a:t>
            </a:r>
          </a:p>
          <a:p>
            <a:pPr marL="749300" lvl="1" indent="-349250" eaLnBrk="1" hangingPunct="1"/>
            <a:r>
              <a:rPr lang="en-US" dirty="0">
                <a:latin typeface="Arial" charset="0"/>
                <a:cs typeface="Times New Roman" pitchFamily="18" charset="0"/>
              </a:rPr>
              <a:t>Seek medical help immediately.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497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497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497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497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Title 6"/>
          <p:cNvSpPr>
            <a:spLocks noGrp="1"/>
          </p:cNvSpPr>
          <p:nvPr>
            <p:ph type="title"/>
          </p:nvPr>
        </p:nvSpPr>
        <p:spPr/>
        <p:txBody>
          <a:bodyPr/>
          <a:lstStyle/>
          <a:p>
            <a:r>
              <a:rPr lang="en-US" dirty="0">
                <a:cs typeface="Arial" charset="0"/>
              </a:rPr>
              <a:t>Personal Injuries</a:t>
            </a:r>
            <a:endParaRPr lang="en-US" dirty="0"/>
          </a:p>
        </p:txBody>
      </p:sp>
      <p:sp>
        <p:nvSpPr>
          <p:cNvPr id="257027" name="Text Placeholder 4"/>
          <p:cNvSpPr>
            <a:spLocks noGrp="1"/>
          </p:cNvSpPr>
          <p:nvPr>
            <p:ph type="body" idx="1"/>
          </p:nvPr>
        </p:nvSpPr>
        <p:spPr>
          <a:xfrm>
            <a:off x="457200" y="1143000"/>
            <a:ext cx="4572000" cy="827088"/>
          </a:xfrm>
        </p:spPr>
        <p:txBody>
          <a:bodyPr/>
          <a:lstStyle/>
          <a:p>
            <a:r>
              <a:rPr lang="en-US" dirty="0">
                <a:latin typeface="Arial" charset="0"/>
                <a:cs typeface="Arial" charset="0"/>
              </a:rPr>
              <a:t>Carbon Monoxide Poisoning</a:t>
            </a:r>
          </a:p>
        </p:txBody>
      </p:sp>
      <p:sp>
        <p:nvSpPr>
          <p:cNvPr id="256004" name="Content Placeholder 5"/>
          <p:cNvSpPr>
            <a:spLocks noGrp="1"/>
          </p:cNvSpPr>
          <p:nvPr>
            <p:ph sz="half" idx="2"/>
          </p:nvPr>
        </p:nvSpPr>
        <p:spPr>
          <a:xfrm>
            <a:off x="457200" y="1981200"/>
            <a:ext cx="8001000" cy="3763963"/>
          </a:xfrm>
        </p:spPr>
        <p:txBody>
          <a:bodyPr/>
          <a:lstStyle/>
          <a:p>
            <a:pPr marL="346075" indent="-346075" eaLnBrk="1" hangingPunct="1"/>
            <a:r>
              <a:rPr lang="en-US" dirty="0">
                <a:latin typeface="Arial" charset="0"/>
                <a:cs typeface="Arial" charset="0"/>
              </a:rPr>
              <a:t>Carbon monoxide (CO) is an invisible, odorless, tasteless gas.</a:t>
            </a:r>
          </a:p>
          <a:p>
            <a:pPr marL="346075" indent="-346075" eaLnBrk="1" hangingPunct="1"/>
            <a:r>
              <a:rPr lang="en-US" dirty="0">
                <a:solidFill>
                  <a:srgbClr val="000000"/>
                </a:solidFill>
                <a:latin typeface="Arial" charset="0"/>
                <a:cs typeface="Times New Roman" pitchFamily="18" charset="0"/>
              </a:rPr>
              <a:t>Symptoms of CO poisoning:</a:t>
            </a:r>
          </a:p>
          <a:p>
            <a:pPr marL="746125" lvl="1" indent="-346075" eaLnBrk="1" hangingPunct="1">
              <a:buClr>
                <a:srgbClr val="000000"/>
              </a:buClr>
            </a:pPr>
            <a:r>
              <a:rPr lang="en-US" dirty="0">
                <a:solidFill>
                  <a:srgbClr val="000000"/>
                </a:solidFill>
                <a:latin typeface="Arial" charset="0"/>
                <a:cs typeface="Times New Roman" pitchFamily="18" charset="0"/>
              </a:rPr>
              <a:t>Irritated eyes</a:t>
            </a:r>
          </a:p>
          <a:p>
            <a:pPr marL="746125" lvl="1" indent="-346075" eaLnBrk="1" hangingPunct="1">
              <a:buClr>
                <a:srgbClr val="000000"/>
              </a:buClr>
            </a:pPr>
            <a:r>
              <a:rPr lang="en-US" dirty="0">
                <a:solidFill>
                  <a:srgbClr val="000000"/>
                </a:solidFill>
                <a:latin typeface="Arial" charset="0"/>
                <a:cs typeface="Times New Roman" pitchFamily="18" charset="0"/>
              </a:rPr>
              <a:t>Headache</a:t>
            </a:r>
            <a:endParaRPr lang="en-US" i="1" dirty="0">
              <a:solidFill>
                <a:srgbClr val="000000"/>
              </a:solidFill>
              <a:latin typeface="Arial" charset="0"/>
              <a:cs typeface="Times New Roman" pitchFamily="18" charset="0"/>
            </a:endParaRPr>
          </a:p>
          <a:p>
            <a:pPr marL="746125" lvl="1" indent="-346075" eaLnBrk="1" hangingPunct="1">
              <a:buClr>
                <a:srgbClr val="000000"/>
              </a:buClr>
            </a:pPr>
            <a:r>
              <a:rPr lang="en-US" dirty="0">
                <a:solidFill>
                  <a:srgbClr val="000000"/>
                </a:solidFill>
                <a:latin typeface="Arial" charset="0"/>
                <a:cs typeface="Times New Roman" pitchFamily="18" charset="0"/>
              </a:rPr>
              <a:t>Nausea</a:t>
            </a:r>
          </a:p>
          <a:p>
            <a:pPr marL="746125" lvl="1" indent="-346075" eaLnBrk="1" hangingPunct="1">
              <a:buClr>
                <a:srgbClr val="000000"/>
              </a:buClr>
            </a:pPr>
            <a:r>
              <a:rPr lang="en-US" dirty="0">
                <a:solidFill>
                  <a:srgbClr val="000000"/>
                </a:solidFill>
                <a:latin typeface="Arial" charset="0"/>
                <a:cs typeface="Times New Roman" pitchFamily="18" charset="0"/>
              </a:rPr>
              <a:t>Weakness</a:t>
            </a:r>
          </a:p>
          <a:p>
            <a:pPr marL="746125" lvl="1" indent="-346075" eaLnBrk="1" hangingPunct="1">
              <a:buClr>
                <a:srgbClr val="000000"/>
              </a:buClr>
            </a:pPr>
            <a:r>
              <a:rPr lang="en-US" dirty="0">
                <a:solidFill>
                  <a:srgbClr val="000000"/>
                </a:solidFill>
                <a:latin typeface="Arial" charset="0"/>
                <a:cs typeface="Times New Roman" pitchFamily="18" charset="0"/>
              </a:rPr>
              <a:t>Dizziness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600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600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600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600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600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600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5600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Title 4"/>
          <p:cNvSpPr>
            <a:spLocks noGrp="1"/>
          </p:cNvSpPr>
          <p:nvPr>
            <p:ph type="title"/>
          </p:nvPr>
        </p:nvSpPr>
        <p:spPr/>
        <p:txBody>
          <a:bodyPr/>
          <a:lstStyle/>
          <a:p>
            <a:r>
              <a:rPr lang="en-US" dirty="0">
                <a:cs typeface="Arial" charset="0"/>
              </a:rPr>
              <a:t>Personal Injuries</a:t>
            </a:r>
            <a:endParaRPr lang="en-US" dirty="0"/>
          </a:p>
        </p:txBody>
      </p:sp>
      <p:sp>
        <p:nvSpPr>
          <p:cNvPr id="257027" name="Content Placeholder 5"/>
          <p:cNvSpPr>
            <a:spLocks noGrp="1"/>
          </p:cNvSpPr>
          <p:nvPr>
            <p:ph idx="1"/>
          </p:nvPr>
        </p:nvSpPr>
        <p:spPr>
          <a:xfrm>
            <a:off x="457200" y="1295400"/>
            <a:ext cx="6781800" cy="4525963"/>
          </a:xfrm>
        </p:spPr>
        <p:txBody>
          <a:bodyPr/>
          <a:lstStyle/>
          <a:p>
            <a:r>
              <a:rPr lang="en-US" dirty="0">
                <a:latin typeface="Arial" charset="0"/>
                <a:cs typeface="Arial" charset="0"/>
              </a:rPr>
              <a:t>To prevent carbon monoxide poisoning:</a:t>
            </a:r>
          </a:p>
          <a:p>
            <a:pPr lvl="1"/>
            <a:r>
              <a:rPr lang="en-US" dirty="0">
                <a:latin typeface="Arial" charset="0"/>
                <a:cs typeface="Arial" charset="0"/>
              </a:rPr>
              <a:t>Allow fresh air to circulate.</a:t>
            </a:r>
          </a:p>
          <a:p>
            <a:pPr lvl="1"/>
            <a:r>
              <a:rPr lang="en-US" dirty="0">
                <a:latin typeface="Arial" charset="0"/>
                <a:cs typeface="Arial" charset="0"/>
              </a:rPr>
              <a:t>Keep away from engine and </a:t>
            </a:r>
            <a:br>
              <a:rPr lang="en-US" dirty="0">
                <a:latin typeface="Arial" charset="0"/>
                <a:cs typeface="Arial" charset="0"/>
              </a:rPr>
            </a:br>
            <a:r>
              <a:rPr lang="en-US" dirty="0">
                <a:latin typeface="Arial" charset="0"/>
                <a:cs typeface="Arial" charset="0"/>
              </a:rPr>
              <a:t>generator exhaust outlets.</a:t>
            </a:r>
          </a:p>
          <a:p>
            <a:pPr lvl="1"/>
            <a:r>
              <a:rPr lang="en-US" dirty="0">
                <a:latin typeface="Arial" charset="0"/>
                <a:cs typeface="Arial" charset="0"/>
              </a:rPr>
              <a:t>Never sit on the back deck, </a:t>
            </a:r>
            <a:br>
              <a:rPr lang="en-US" dirty="0">
                <a:latin typeface="Arial" charset="0"/>
                <a:cs typeface="Arial" charset="0"/>
              </a:rPr>
            </a:br>
            <a:r>
              <a:rPr lang="en-US" dirty="0">
                <a:latin typeface="Arial" charset="0"/>
                <a:cs typeface="Arial" charset="0"/>
              </a:rPr>
              <a:t>“teak surf,” or hang on the </a:t>
            </a:r>
            <a:br>
              <a:rPr lang="en-US" dirty="0">
                <a:latin typeface="Arial" charset="0"/>
                <a:cs typeface="Arial" charset="0"/>
              </a:rPr>
            </a:br>
            <a:r>
              <a:rPr lang="en-US" dirty="0">
                <a:latin typeface="Arial" charset="0"/>
                <a:cs typeface="Arial" charset="0"/>
              </a:rPr>
              <a:t>swim platform.</a:t>
            </a:r>
          </a:p>
          <a:p>
            <a:pPr lvl="1"/>
            <a:r>
              <a:rPr lang="en-US" dirty="0">
                <a:latin typeface="Arial" charset="0"/>
                <a:cs typeface="Arial" charset="0"/>
              </a:rPr>
              <a:t>Ventilate immediately if you </a:t>
            </a:r>
            <a:br>
              <a:rPr lang="en-US" dirty="0">
                <a:latin typeface="Arial" charset="0"/>
                <a:cs typeface="Arial" charset="0"/>
              </a:rPr>
            </a:br>
            <a:r>
              <a:rPr lang="en-US" dirty="0">
                <a:latin typeface="Arial" charset="0"/>
                <a:cs typeface="Arial" charset="0"/>
              </a:rPr>
              <a:t>detect fumes.</a:t>
            </a:r>
          </a:p>
          <a:p>
            <a:pPr lvl="1"/>
            <a:r>
              <a:rPr lang="en-US" dirty="0">
                <a:latin typeface="Arial" charset="0"/>
                <a:cs typeface="Arial" charset="0"/>
              </a:rPr>
              <a:t>Install marine-rated CO detectors.</a:t>
            </a:r>
          </a:p>
          <a:p>
            <a:pPr lvl="1">
              <a:buFont typeface="Arial" charset="0"/>
              <a:buNone/>
            </a:pPr>
            <a:endParaRPr lang="en-US" dirty="0">
              <a:latin typeface="Arial" charset="0"/>
              <a:cs typeface="Arial" charset="0"/>
            </a:endParaRPr>
          </a:p>
        </p:txBody>
      </p:sp>
      <p:pic>
        <p:nvPicPr>
          <p:cNvPr id="6" name="Picture 5" descr="carb_mono_teak_surfing.jpg"/>
          <p:cNvPicPr>
            <a:picLocks noChangeAspect="1"/>
          </p:cNvPicPr>
          <p:nvPr/>
        </p:nvPicPr>
        <p:blipFill>
          <a:blip r:embed="rId3"/>
          <a:srcRect/>
          <a:stretch>
            <a:fillRect/>
          </a:stretch>
        </p:blipFill>
        <p:spPr bwMode="auto">
          <a:xfrm>
            <a:off x="5715000" y="2971800"/>
            <a:ext cx="2805113" cy="15367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702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702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7027">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57027">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5702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ChangeArrowheads="1"/>
          </p:cNvSpPr>
          <p:nvPr>
            <p:ph type="title"/>
          </p:nvPr>
        </p:nvSpPr>
        <p:spPr/>
        <p:txBody>
          <a:bodyPr/>
          <a:lstStyle/>
          <a:p>
            <a:pPr eaLnBrk="1" hangingPunct="1"/>
            <a:r>
              <a:rPr lang="en-US" dirty="0">
                <a:cs typeface="Arial" charset="0"/>
              </a:rPr>
              <a:t>Personal Injuries</a:t>
            </a:r>
            <a:endParaRPr lang="en-US" sz="2400" dirty="0"/>
          </a:p>
        </p:txBody>
      </p:sp>
      <p:sp>
        <p:nvSpPr>
          <p:cNvPr id="258051" name="Rectangle 3"/>
          <p:cNvSpPr>
            <a:spLocks noGrp="1" noChangeArrowheads="1"/>
          </p:cNvSpPr>
          <p:nvPr>
            <p:ph sz="half" idx="1"/>
          </p:nvPr>
        </p:nvSpPr>
        <p:spPr>
          <a:xfrm>
            <a:off x="457200" y="1600200"/>
            <a:ext cx="4038600" cy="4953000"/>
          </a:xfrm>
        </p:spPr>
        <p:txBody>
          <a:bodyPr/>
          <a:lstStyle/>
          <a:p>
            <a:pPr eaLnBrk="1" hangingPunct="1"/>
            <a:r>
              <a:rPr lang="en-US" dirty="0">
                <a:latin typeface="Arial" charset="0"/>
                <a:cs typeface="Arial" charset="0"/>
              </a:rPr>
              <a:t>Never enter areas under swim platforms as air in these areas could be fatal if breathed in.</a:t>
            </a:r>
          </a:p>
        </p:txBody>
      </p:sp>
      <p:pic>
        <p:nvPicPr>
          <p:cNvPr id="258052" name="Picture 5" descr="carbon_monoxide_houseboat.jpg"/>
          <p:cNvPicPr>
            <a:picLocks noChangeAspect="1"/>
          </p:cNvPicPr>
          <p:nvPr/>
        </p:nvPicPr>
        <p:blipFill>
          <a:blip r:embed="rId3"/>
          <a:srcRect/>
          <a:stretch>
            <a:fillRect/>
          </a:stretch>
        </p:blipFill>
        <p:spPr bwMode="auto">
          <a:xfrm>
            <a:off x="4387850" y="1600200"/>
            <a:ext cx="3917950" cy="3657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805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8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Grp="1" noChangeArrowheads="1"/>
          </p:cNvSpPr>
          <p:nvPr>
            <p:ph type="title"/>
          </p:nvPr>
        </p:nvSpPr>
        <p:spPr/>
        <p:txBody>
          <a:bodyPr/>
          <a:lstStyle/>
          <a:p>
            <a:pPr eaLnBrk="1" hangingPunct="1"/>
            <a:r>
              <a:rPr lang="en-US" dirty="0">
                <a:cs typeface="Arial" charset="0"/>
              </a:rPr>
              <a:t>Personal Injuries</a:t>
            </a:r>
            <a:endParaRPr lang="en-US" sz="2400" dirty="0"/>
          </a:p>
        </p:txBody>
      </p:sp>
      <p:sp>
        <p:nvSpPr>
          <p:cNvPr id="260099" name="Rectangle 3"/>
          <p:cNvSpPr>
            <a:spLocks noGrp="1" noChangeArrowheads="1"/>
          </p:cNvSpPr>
          <p:nvPr>
            <p:ph idx="1"/>
          </p:nvPr>
        </p:nvSpPr>
        <p:spPr/>
        <p:txBody>
          <a:bodyPr/>
          <a:lstStyle/>
          <a:p>
            <a:pPr eaLnBrk="1" hangingPunct="1">
              <a:spcBef>
                <a:spcPct val="100000"/>
              </a:spcBef>
            </a:pPr>
            <a:r>
              <a:rPr lang="en-US" dirty="0">
                <a:latin typeface="Arial" charset="0"/>
                <a:cs typeface="Arial" charset="0"/>
              </a:rPr>
              <a:t>Before each boating trip:</a:t>
            </a:r>
          </a:p>
          <a:p>
            <a:pPr lvl="1"/>
            <a:r>
              <a:rPr lang="en-US" dirty="0">
                <a:latin typeface="Arial" charset="0"/>
                <a:cs typeface="Arial" charset="0"/>
              </a:rPr>
              <a:t>Know the location of exhaust outlets.</a:t>
            </a:r>
          </a:p>
          <a:p>
            <a:pPr lvl="1"/>
            <a:r>
              <a:rPr lang="en-US" dirty="0">
                <a:latin typeface="Arial" charset="0"/>
                <a:cs typeface="Arial" charset="0"/>
              </a:rPr>
              <a:t>Educate passengers about CO poisoning.</a:t>
            </a:r>
          </a:p>
          <a:p>
            <a:pPr lvl="1"/>
            <a:r>
              <a:rPr lang="en-US" dirty="0">
                <a:latin typeface="Arial" charset="0"/>
                <a:cs typeface="Arial" charset="0"/>
              </a:rPr>
              <a:t>Check operation of exhaust outlets.</a:t>
            </a:r>
          </a:p>
          <a:p>
            <a:pPr lvl="1"/>
            <a:r>
              <a:rPr lang="en-US" dirty="0">
                <a:latin typeface="Arial" charset="0"/>
                <a:cs typeface="Arial" charset="0"/>
              </a:rPr>
              <a:t>Listen for any change in exhaust sound.</a:t>
            </a:r>
          </a:p>
          <a:p>
            <a:pPr lvl="1"/>
            <a:r>
              <a:rPr lang="en-US" dirty="0">
                <a:latin typeface="Arial" charset="0"/>
                <a:cs typeface="Arial" charset="0"/>
              </a:rPr>
              <a:t>Test each CO detector.</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Title 3"/>
          <p:cNvSpPr>
            <a:spLocks noGrp="1"/>
          </p:cNvSpPr>
          <p:nvPr>
            <p:ph type="title"/>
          </p:nvPr>
        </p:nvSpPr>
        <p:spPr/>
        <p:txBody>
          <a:bodyPr/>
          <a:lstStyle/>
          <a:p>
            <a:r>
              <a:rPr lang="en-US" dirty="0">
                <a:cs typeface="Arial" charset="0"/>
              </a:rPr>
              <a:t>Personal Injuries</a:t>
            </a:r>
            <a:endParaRPr lang="en-US" dirty="0"/>
          </a:p>
        </p:txBody>
      </p:sp>
      <p:sp>
        <p:nvSpPr>
          <p:cNvPr id="273411" name="Content Placeholder 4"/>
          <p:cNvSpPr>
            <a:spLocks noGrp="1"/>
          </p:cNvSpPr>
          <p:nvPr>
            <p:ph idx="1"/>
          </p:nvPr>
        </p:nvSpPr>
        <p:spPr/>
        <p:txBody>
          <a:bodyPr/>
          <a:lstStyle/>
          <a:p>
            <a:r>
              <a:rPr lang="en-US" dirty="0">
                <a:latin typeface="Arial" charset="0"/>
                <a:cs typeface="Arial" charset="0"/>
              </a:rPr>
              <a:t>Monthly:</a:t>
            </a:r>
          </a:p>
          <a:p>
            <a:pPr lvl="1"/>
            <a:r>
              <a:rPr lang="en-US" dirty="0">
                <a:latin typeface="Arial" charset="0"/>
                <a:cs typeface="Arial" charset="0"/>
              </a:rPr>
              <a:t>Make sure exhaust clamps are secure.</a:t>
            </a:r>
          </a:p>
          <a:p>
            <a:pPr lvl="1"/>
            <a:r>
              <a:rPr lang="en-US" dirty="0">
                <a:latin typeface="Arial" charset="0"/>
                <a:cs typeface="Arial" charset="0"/>
              </a:rPr>
              <a:t>Look for leaks in the exhaust system.</a:t>
            </a:r>
          </a:p>
          <a:p>
            <a:pPr lvl="1"/>
            <a:r>
              <a:rPr lang="en-US" dirty="0">
                <a:latin typeface="Arial" charset="0"/>
                <a:cs typeface="Arial" charset="0"/>
              </a:rPr>
              <a:t>Inspect rubber hoses for damage. </a:t>
            </a:r>
          </a:p>
          <a:p>
            <a:r>
              <a:rPr lang="en-US" dirty="0">
                <a:latin typeface="Arial" charset="0"/>
                <a:cs typeface="Arial" charset="0"/>
              </a:rPr>
              <a:t>Annually:</a:t>
            </a:r>
          </a:p>
          <a:p>
            <a:pPr lvl="1"/>
            <a:r>
              <a:rPr lang="en-US" dirty="0">
                <a:latin typeface="Arial" charset="0"/>
                <a:cs typeface="Arial" charset="0"/>
              </a:rPr>
              <a:t>Have a qualified technician check the engine and exhaust system.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341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341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341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3411">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341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Title 7"/>
          <p:cNvSpPr>
            <a:spLocks noGrp="1"/>
          </p:cNvSpPr>
          <p:nvPr>
            <p:ph type="title"/>
          </p:nvPr>
        </p:nvSpPr>
        <p:spPr/>
        <p:txBody>
          <a:bodyPr/>
          <a:lstStyle/>
          <a:p>
            <a:r>
              <a:rPr lang="en-US" dirty="0">
                <a:cs typeface="Arial" charset="0"/>
              </a:rPr>
              <a:t>Personal Injuries</a:t>
            </a:r>
            <a:endParaRPr lang="en-US" dirty="0"/>
          </a:p>
        </p:txBody>
      </p:sp>
      <p:sp>
        <p:nvSpPr>
          <p:cNvPr id="262147" name="Text Placeholder 5"/>
          <p:cNvSpPr>
            <a:spLocks noGrp="1"/>
          </p:cNvSpPr>
          <p:nvPr>
            <p:ph type="body" idx="1"/>
          </p:nvPr>
        </p:nvSpPr>
        <p:spPr/>
        <p:txBody>
          <a:bodyPr/>
          <a:lstStyle/>
          <a:p>
            <a:r>
              <a:rPr lang="en-US" dirty="0">
                <a:latin typeface="Arial" charset="0"/>
                <a:cs typeface="Arial" charset="0"/>
              </a:rPr>
              <a:t>Responding to Other Serious Injuries</a:t>
            </a:r>
          </a:p>
        </p:txBody>
      </p:sp>
      <p:sp>
        <p:nvSpPr>
          <p:cNvPr id="262148" name="Content Placeholder 6"/>
          <p:cNvSpPr>
            <a:spLocks noGrp="1"/>
          </p:cNvSpPr>
          <p:nvPr>
            <p:ph sz="half" idx="2"/>
          </p:nvPr>
        </p:nvSpPr>
        <p:spPr>
          <a:xfrm>
            <a:off x="457200" y="2174875"/>
            <a:ext cx="4953000" cy="3951288"/>
          </a:xfrm>
        </p:spPr>
        <p:txBody>
          <a:bodyPr/>
          <a:lstStyle/>
          <a:p>
            <a:pPr eaLnBrk="1" hangingPunct="1"/>
            <a:r>
              <a:rPr lang="en-US" dirty="0">
                <a:latin typeface="Arial" charset="0"/>
                <a:cs typeface="Arial" charset="0"/>
              </a:rPr>
              <a:t>Shock</a:t>
            </a:r>
          </a:p>
          <a:p>
            <a:pPr eaLnBrk="1" hangingPunct="1"/>
            <a:r>
              <a:rPr lang="en-US" dirty="0">
                <a:latin typeface="Arial" charset="0"/>
                <a:cs typeface="Arial" charset="0"/>
              </a:rPr>
              <a:t>Bleeding</a:t>
            </a:r>
          </a:p>
          <a:p>
            <a:pPr eaLnBrk="1" hangingPunct="1"/>
            <a:r>
              <a:rPr lang="en-US" dirty="0">
                <a:latin typeface="Arial" charset="0"/>
                <a:cs typeface="Arial" charset="0"/>
              </a:rPr>
              <a:t>Burns</a:t>
            </a:r>
          </a:p>
          <a:p>
            <a:pPr eaLnBrk="1" hangingPunct="1"/>
            <a:r>
              <a:rPr lang="en-US" dirty="0">
                <a:latin typeface="Arial" charset="0"/>
                <a:cs typeface="Arial" charset="0"/>
              </a:rPr>
              <a:t>Broken Bones</a:t>
            </a:r>
          </a:p>
          <a:p>
            <a:pPr eaLnBrk="1" hangingPunct="1"/>
            <a:r>
              <a:rPr lang="en-US" dirty="0">
                <a:latin typeface="Arial" charset="0"/>
                <a:cs typeface="Arial" charset="0"/>
              </a:rPr>
              <a:t>Head, Neck, or Spinal Injury</a:t>
            </a:r>
          </a:p>
          <a:p>
            <a:pPr eaLnBrk="1" hangingPunct="1"/>
            <a:endParaRPr lang="en-US" dirty="0">
              <a:latin typeface="Arial" charset="0"/>
              <a:cs typeface="Arial" charset="0"/>
            </a:endParaRPr>
          </a:p>
        </p:txBody>
      </p:sp>
      <p:pic>
        <p:nvPicPr>
          <p:cNvPr id="262149" name="Picture 7" descr="X:\Boating_Graphics\Export_PPT\Generic_drawings\first_aid_kit.jpg"/>
          <p:cNvPicPr>
            <a:picLocks noChangeAspect="1" noChangeArrowheads="1"/>
          </p:cNvPicPr>
          <p:nvPr/>
        </p:nvPicPr>
        <p:blipFill>
          <a:blip r:embed="rId3"/>
          <a:srcRect/>
          <a:stretch>
            <a:fillRect/>
          </a:stretch>
        </p:blipFill>
        <p:spPr bwMode="auto">
          <a:xfrm>
            <a:off x="5867400" y="2286000"/>
            <a:ext cx="2760663" cy="31638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214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214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214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214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214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Title 3"/>
          <p:cNvSpPr>
            <a:spLocks noGrp="1"/>
          </p:cNvSpPr>
          <p:nvPr>
            <p:ph type="title"/>
          </p:nvPr>
        </p:nvSpPr>
        <p:spPr/>
        <p:txBody>
          <a:bodyPr/>
          <a:lstStyle/>
          <a:p>
            <a:r>
              <a:rPr lang="en-US" dirty="0">
                <a:cs typeface="Arial" charset="0"/>
              </a:rPr>
              <a:t>Weather Emergencies</a:t>
            </a:r>
            <a:endParaRPr lang="en-US" dirty="0"/>
          </a:p>
        </p:txBody>
      </p:sp>
      <p:sp>
        <p:nvSpPr>
          <p:cNvPr id="263171" name="Text Placeholder 4"/>
          <p:cNvSpPr>
            <a:spLocks noGrp="1"/>
          </p:cNvSpPr>
          <p:nvPr>
            <p:ph type="body" idx="1"/>
          </p:nvPr>
        </p:nvSpPr>
        <p:spPr/>
        <p:txBody>
          <a:bodyPr/>
          <a:lstStyle/>
          <a:p>
            <a:r>
              <a:rPr lang="en-US" dirty="0">
                <a:latin typeface="Arial" charset="0"/>
                <a:cs typeface="Arial" charset="0"/>
              </a:rPr>
              <a:t>How to Avoid Severe Weather</a:t>
            </a:r>
          </a:p>
        </p:txBody>
      </p:sp>
      <p:sp>
        <p:nvSpPr>
          <p:cNvPr id="263172" name="Content Placeholder 5"/>
          <p:cNvSpPr>
            <a:spLocks noGrp="1"/>
          </p:cNvSpPr>
          <p:nvPr>
            <p:ph sz="half" idx="2"/>
          </p:nvPr>
        </p:nvSpPr>
        <p:spPr/>
        <p:txBody>
          <a:bodyPr/>
          <a:lstStyle/>
          <a:p>
            <a:pPr eaLnBrk="1" hangingPunct="1"/>
            <a:r>
              <a:rPr lang="en-US" dirty="0">
                <a:latin typeface="Arial" charset="0"/>
                <a:cs typeface="Arial" charset="0"/>
              </a:rPr>
              <a:t>Tune a radio to a station with weather updates. </a:t>
            </a:r>
          </a:p>
          <a:p>
            <a:pPr eaLnBrk="1" hangingPunct="1"/>
            <a:r>
              <a:rPr lang="en-US" dirty="0">
                <a:latin typeface="Arial" charset="0"/>
                <a:cs typeface="Arial" charset="0"/>
              </a:rPr>
              <a:t>Be alert to weather conditions.</a:t>
            </a:r>
          </a:p>
          <a:p>
            <a:pPr eaLnBrk="1" hangingPunct="1"/>
            <a:r>
              <a:rPr lang="en-US" dirty="0">
                <a:latin typeface="Arial" charset="0"/>
                <a:cs typeface="Arial" charset="0"/>
              </a:rPr>
              <a:t>Track changes in barometer readings.</a:t>
            </a:r>
          </a:p>
          <a:p>
            <a:pPr eaLnBrk="1" hangingPunct="1"/>
            <a:r>
              <a:rPr lang="en-US" dirty="0">
                <a:latin typeface="Arial" charset="0"/>
                <a:cs typeface="Arial" charset="0"/>
              </a:rPr>
              <a:t>Watch for wind shifts, lightning, and rough water.</a:t>
            </a:r>
          </a:p>
          <a:p>
            <a:pPr eaLnBrk="1" hangingPunct="1">
              <a:buFont typeface="Wingdings" pitchFamily="2" charset="2"/>
              <a:buNone/>
            </a:pPr>
            <a:endParaRPr lang="en-US" dirty="0">
              <a:latin typeface="Arial"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317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317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317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317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Title 4"/>
          <p:cNvSpPr>
            <a:spLocks noGrp="1"/>
          </p:cNvSpPr>
          <p:nvPr>
            <p:ph type="title"/>
          </p:nvPr>
        </p:nvSpPr>
        <p:spPr/>
        <p:txBody>
          <a:bodyPr/>
          <a:lstStyle/>
          <a:p>
            <a:r>
              <a:rPr lang="en-US" dirty="0">
                <a:cs typeface="Arial" charset="0"/>
              </a:rPr>
              <a:t>Weather Emergencies</a:t>
            </a:r>
            <a:endParaRPr lang="en-US" dirty="0"/>
          </a:p>
        </p:txBody>
      </p:sp>
      <p:sp>
        <p:nvSpPr>
          <p:cNvPr id="264195" name="Content Placeholder 3"/>
          <p:cNvSpPr>
            <a:spLocks noGrp="1"/>
          </p:cNvSpPr>
          <p:nvPr>
            <p:ph idx="1"/>
          </p:nvPr>
        </p:nvSpPr>
        <p:spPr/>
        <p:txBody>
          <a:bodyPr/>
          <a:lstStyle/>
          <a:p>
            <a:r>
              <a:rPr lang="en-US" dirty="0">
                <a:latin typeface="Arial" charset="0"/>
                <a:cs typeface="Arial" charset="0"/>
              </a:rPr>
              <a:t>Be aware of weather to the west.</a:t>
            </a:r>
          </a:p>
          <a:p>
            <a:pPr eaLnBrk="1" hangingPunct="1"/>
            <a:r>
              <a:rPr lang="en-US" dirty="0">
                <a:latin typeface="Arial" charset="0"/>
                <a:cs typeface="Times New Roman" pitchFamily="18" charset="0"/>
              </a:rPr>
              <a:t>Watch for fog.</a:t>
            </a:r>
          </a:p>
          <a:p>
            <a:pPr eaLnBrk="1" hangingPunct="1"/>
            <a:r>
              <a:rPr lang="en-US" dirty="0">
                <a:latin typeface="Arial" charset="0"/>
                <a:cs typeface="Times New Roman" pitchFamily="18" charset="0"/>
              </a:rPr>
              <a:t>Head toward nearest safe shore.</a:t>
            </a:r>
          </a:p>
          <a:p>
            <a:pPr eaLnBrk="1" hangingPunct="1"/>
            <a:endParaRPr lang="en-US" dirty="0">
              <a:latin typeface="Arial"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419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419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Title 6"/>
          <p:cNvSpPr>
            <a:spLocks noGrp="1"/>
          </p:cNvSpPr>
          <p:nvPr>
            <p:ph type="title"/>
          </p:nvPr>
        </p:nvSpPr>
        <p:spPr/>
        <p:txBody>
          <a:bodyPr/>
          <a:lstStyle/>
          <a:p>
            <a:r>
              <a:rPr lang="en-US" dirty="0">
                <a:cs typeface="Arial" charset="0"/>
              </a:rPr>
              <a:t>Weather Emergencies</a:t>
            </a:r>
            <a:endParaRPr lang="en-US" dirty="0"/>
          </a:p>
        </p:txBody>
      </p:sp>
      <p:sp>
        <p:nvSpPr>
          <p:cNvPr id="265219" name="Text Placeholder 4"/>
          <p:cNvSpPr>
            <a:spLocks noGrp="1"/>
          </p:cNvSpPr>
          <p:nvPr>
            <p:ph type="body" idx="1"/>
          </p:nvPr>
        </p:nvSpPr>
        <p:spPr>
          <a:xfrm>
            <a:off x="533400" y="1295400"/>
            <a:ext cx="8229600" cy="639763"/>
          </a:xfrm>
        </p:spPr>
        <p:txBody>
          <a:bodyPr/>
          <a:lstStyle/>
          <a:p>
            <a:r>
              <a:rPr lang="en-US" dirty="0">
                <a:latin typeface="Arial" charset="0"/>
                <a:cs typeface="Arial" charset="0"/>
              </a:rPr>
              <a:t>What to Do if Out in Severe Weather</a:t>
            </a:r>
          </a:p>
        </p:txBody>
      </p:sp>
      <p:sp>
        <p:nvSpPr>
          <p:cNvPr id="265220" name="Content Placeholder 5"/>
          <p:cNvSpPr>
            <a:spLocks noGrp="1"/>
          </p:cNvSpPr>
          <p:nvPr>
            <p:ph sz="half" idx="2"/>
          </p:nvPr>
        </p:nvSpPr>
        <p:spPr>
          <a:xfrm>
            <a:off x="228600" y="2057400"/>
            <a:ext cx="8915400" cy="3951288"/>
          </a:xfrm>
        </p:spPr>
        <p:txBody>
          <a:bodyPr/>
          <a:lstStyle/>
          <a:p>
            <a:pPr eaLnBrk="1" hangingPunct="1">
              <a:spcBef>
                <a:spcPts val="1800"/>
              </a:spcBef>
            </a:pPr>
            <a:r>
              <a:rPr lang="en-US" dirty="0">
                <a:latin typeface="Arial" charset="0"/>
                <a:cs typeface="Arial" charset="0"/>
              </a:rPr>
              <a:t>Prepare the boat.</a:t>
            </a:r>
          </a:p>
          <a:p>
            <a:pPr lvl="1" eaLnBrk="1" hangingPunct="1">
              <a:spcBef>
                <a:spcPts val="1800"/>
              </a:spcBef>
            </a:pPr>
            <a:r>
              <a:rPr lang="en-US" dirty="0">
                <a:latin typeface="Arial" charset="0"/>
                <a:cs typeface="Arial" charset="0"/>
              </a:rPr>
              <a:t>Slow down.</a:t>
            </a:r>
            <a:endParaRPr lang="en-US" dirty="0">
              <a:latin typeface="Arial" charset="0"/>
              <a:cs typeface="Times New Roman" pitchFamily="18" charset="0"/>
            </a:endParaRPr>
          </a:p>
          <a:p>
            <a:pPr lvl="1" eaLnBrk="1" hangingPunct="1">
              <a:spcBef>
                <a:spcPts val="1800"/>
              </a:spcBef>
            </a:pPr>
            <a:r>
              <a:rPr lang="en-US" dirty="0">
                <a:latin typeface="Arial" charset="0"/>
                <a:cs typeface="Arial" charset="0"/>
              </a:rPr>
              <a:t>Close hatches, windows, and doors.</a:t>
            </a:r>
          </a:p>
          <a:p>
            <a:pPr lvl="1" eaLnBrk="1" hangingPunct="1">
              <a:spcBef>
                <a:spcPts val="1800"/>
              </a:spcBef>
            </a:pPr>
            <a:r>
              <a:rPr lang="en-US" dirty="0">
                <a:latin typeface="Arial" charset="0"/>
                <a:cs typeface="Arial" charset="0"/>
              </a:rPr>
              <a:t>Stow unnecessary gear.</a:t>
            </a:r>
          </a:p>
          <a:p>
            <a:pPr lvl="1" eaLnBrk="1" hangingPunct="1">
              <a:spcBef>
                <a:spcPts val="1800"/>
              </a:spcBef>
            </a:pPr>
            <a:r>
              <a:rPr lang="en-US" dirty="0">
                <a:latin typeface="Arial" charset="0"/>
                <a:cs typeface="Arial" charset="0"/>
              </a:rPr>
              <a:t>Turn on all navigation lights. </a:t>
            </a:r>
          </a:p>
          <a:p>
            <a:pPr lvl="1" eaLnBrk="1" hangingPunct="1">
              <a:spcBef>
                <a:spcPts val="1800"/>
              </a:spcBef>
            </a:pPr>
            <a:r>
              <a:rPr lang="en-US" dirty="0">
                <a:latin typeface="Arial" charset="0"/>
                <a:cs typeface="Arial" charset="0"/>
              </a:rPr>
              <a:t>Keep bilges free of water.</a:t>
            </a:r>
          </a:p>
          <a:p>
            <a:pPr lvl="1" eaLnBrk="1" hangingPunct="1">
              <a:spcBef>
                <a:spcPts val="1800"/>
              </a:spcBef>
            </a:pPr>
            <a:r>
              <a:rPr lang="en-US" dirty="0">
                <a:latin typeface="Arial" charset="0"/>
                <a:cs typeface="Arial" charset="0"/>
              </a:rPr>
              <a:t>Disconnect electrical equipment if there is lightning.</a:t>
            </a:r>
          </a:p>
          <a:p>
            <a:pPr lvl="1" eaLnBrk="1" hangingPunct="1">
              <a:spcBef>
                <a:spcPts val="1800"/>
              </a:spcBef>
            </a:pPr>
            <a:endParaRPr lang="en-US" dirty="0">
              <a:latin typeface="Arial"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522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522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522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522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522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5220">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6522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ctrTitle"/>
          </p:nvPr>
        </p:nvSpPr>
        <p:spPr/>
        <p:txBody>
          <a:bodyPr/>
          <a:lstStyle/>
          <a:p>
            <a:pPr eaLnBrk="1" hangingPunct="1"/>
            <a:r>
              <a:rPr lang="en-US" dirty="0"/>
              <a:t>Lesson Two</a:t>
            </a:r>
            <a:br>
              <a:rPr lang="en-US" dirty="0"/>
            </a:br>
            <a:endParaRPr lang="en-US" sz="5600" dirty="0"/>
          </a:p>
        </p:txBody>
      </p:sp>
      <p:sp>
        <p:nvSpPr>
          <p:cNvPr id="70659" name="Subtitle 2"/>
          <p:cNvSpPr>
            <a:spLocks noGrp="1"/>
          </p:cNvSpPr>
          <p:nvPr>
            <p:ph type="subTitle" idx="1"/>
          </p:nvPr>
        </p:nvSpPr>
        <p:spPr/>
        <p:txBody>
          <a:bodyPr/>
          <a:lstStyle/>
          <a:p>
            <a:r>
              <a:rPr lang="en-US" b="0" dirty="0">
                <a:cs typeface="Arial" charset="0"/>
              </a:rPr>
              <a:t>Before You Get Underway</a:t>
            </a:r>
            <a:endParaRPr lang="en-US" dirty="0">
              <a:cs typeface="Arial" charset="0"/>
            </a:endParaRPr>
          </a:p>
        </p:txBody>
      </p:sp>
      <p:pic>
        <p:nvPicPr>
          <p:cNvPr id="70660" name="Picture 7" descr="trailer_practice.jpg"/>
          <p:cNvPicPr>
            <a:picLocks noChangeAspect="1"/>
          </p:cNvPicPr>
          <p:nvPr/>
        </p:nvPicPr>
        <p:blipFill>
          <a:blip r:embed="rId3"/>
          <a:srcRect/>
          <a:stretch>
            <a:fillRect/>
          </a:stretch>
        </p:blipFill>
        <p:spPr bwMode="auto">
          <a:xfrm>
            <a:off x="3070225" y="1828800"/>
            <a:ext cx="3036888" cy="2459038"/>
          </a:xfrm>
          <a:prstGeom prst="rect">
            <a:avLst/>
          </a:prstGeom>
          <a:noFill/>
          <a:ln w="9525">
            <a:noFill/>
            <a:miter lim="800000"/>
            <a:headEnd/>
            <a:tailEnd/>
          </a:ln>
        </p:spPr>
      </p:pic>
    </p:spTree>
    <p:extLst>
      <p:ext uri="{BB962C8B-B14F-4D97-AF65-F5344CB8AC3E}">
        <p14:creationId xmlns:p14="http://schemas.microsoft.com/office/powerpoint/2010/main" val="3756957214"/>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Title 3"/>
          <p:cNvSpPr>
            <a:spLocks noGrp="1"/>
          </p:cNvSpPr>
          <p:nvPr>
            <p:ph type="title"/>
          </p:nvPr>
        </p:nvSpPr>
        <p:spPr/>
        <p:txBody>
          <a:bodyPr/>
          <a:lstStyle/>
          <a:p>
            <a:r>
              <a:rPr lang="en-US" dirty="0">
                <a:cs typeface="Arial" charset="0"/>
              </a:rPr>
              <a:t>Weather Emergencies</a:t>
            </a:r>
            <a:endParaRPr lang="en-US" dirty="0"/>
          </a:p>
        </p:txBody>
      </p:sp>
      <p:sp>
        <p:nvSpPr>
          <p:cNvPr id="266243" name="Content Placeholder 4"/>
          <p:cNvSpPr>
            <a:spLocks noGrp="1"/>
          </p:cNvSpPr>
          <p:nvPr>
            <p:ph idx="1"/>
          </p:nvPr>
        </p:nvSpPr>
        <p:spPr>
          <a:xfrm>
            <a:off x="304800" y="1371600"/>
            <a:ext cx="8382000" cy="4525963"/>
          </a:xfrm>
        </p:spPr>
        <p:txBody>
          <a:bodyPr/>
          <a:lstStyle/>
          <a:p>
            <a:r>
              <a:rPr lang="en-US" dirty="0">
                <a:latin typeface="Arial" charset="0"/>
                <a:cs typeface="Times New Roman" pitchFamily="18" charset="0"/>
              </a:rPr>
              <a:t>Prepare your passengers for severe weather.</a:t>
            </a:r>
          </a:p>
          <a:p>
            <a:pPr lvl="1" eaLnBrk="1" hangingPunct="1">
              <a:spcBef>
                <a:spcPts val="1800"/>
              </a:spcBef>
            </a:pPr>
            <a:r>
              <a:rPr lang="en-US" dirty="0">
                <a:latin typeface="Arial" charset="0"/>
                <a:cs typeface="Arial" charset="0"/>
              </a:rPr>
              <a:t>Make sure everyone is wearing a PFD.</a:t>
            </a:r>
            <a:endParaRPr lang="en-US" dirty="0">
              <a:latin typeface="Arial" charset="0"/>
              <a:cs typeface="Times New Roman" pitchFamily="18" charset="0"/>
            </a:endParaRPr>
          </a:p>
          <a:p>
            <a:pPr lvl="1" eaLnBrk="1" hangingPunct="1">
              <a:spcBef>
                <a:spcPts val="1800"/>
              </a:spcBef>
            </a:pPr>
            <a:r>
              <a:rPr lang="en-US" dirty="0">
                <a:latin typeface="Arial" charset="0"/>
                <a:cs typeface="Arial" charset="0"/>
              </a:rPr>
              <a:t>Have passengers sit on floor close to centerline.</a:t>
            </a:r>
          </a:p>
          <a:p>
            <a:r>
              <a:rPr lang="en-US" dirty="0">
                <a:latin typeface="Arial" charset="0"/>
                <a:cs typeface="Arial" charset="0"/>
              </a:rPr>
              <a:t>Decide whether to go to shore or ride out the storm.</a:t>
            </a:r>
          </a:p>
          <a:p>
            <a:pPr lvl="1" eaLnBrk="1" hangingPunct="1"/>
            <a:r>
              <a:rPr lang="en-US" dirty="0">
                <a:latin typeface="Arial" charset="0"/>
                <a:cs typeface="Arial" charset="0"/>
              </a:rPr>
              <a:t>Head for nearest safe shoreline.</a:t>
            </a:r>
            <a:endParaRPr lang="en-US" dirty="0">
              <a:latin typeface="Arial" charset="0"/>
              <a:cs typeface="Times New Roman" pitchFamily="18" charset="0"/>
            </a:endParaRPr>
          </a:p>
          <a:p>
            <a:pPr lvl="1" eaLnBrk="1" hangingPunct="1"/>
            <a:r>
              <a:rPr lang="en-US" dirty="0">
                <a:latin typeface="Arial" charset="0"/>
                <a:cs typeface="Times New Roman" pitchFamily="18" charset="0"/>
              </a:rPr>
              <a:t>Steer bow of boat into waves</a:t>
            </a:r>
            <a:r>
              <a:rPr lang="en-US" dirty="0">
                <a:latin typeface="Arial" charset="0"/>
                <a:cs typeface="Arial" charset="0"/>
              </a:rPr>
              <a:t>.</a:t>
            </a:r>
          </a:p>
          <a:p>
            <a:pPr lvl="1" eaLnBrk="1" hangingPunct="1"/>
            <a:r>
              <a:rPr lang="en-US" dirty="0">
                <a:latin typeface="Arial" charset="0"/>
                <a:cs typeface="Arial" charset="0"/>
              </a:rPr>
              <a:t>Keep sharp lookout for other vessels or hazards.</a:t>
            </a:r>
          </a:p>
          <a:p>
            <a:pPr lvl="1" eaLnBrk="1" hangingPunct="1"/>
            <a:r>
              <a:rPr lang="en-US" dirty="0">
                <a:latin typeface="Arial" charset="0"/>
                <a:cs typeface="Arial" charset="0"/>
              </a:rPr>
              <a:t>If engine stops, drop an anchor.</a:t>
            </a:r>
          </a:p>
          <a:p>
            <a:pPr lvl="1" eaLnBrk="1" hangingPunct="1">
              <a:spcBef>
                <a:spcPts val="1800"/>
              </a:spcBef>
              <a:buFont typeface="Arial" charset="0"/>
              <a:buNone/>
            </a:pPr>
            <a:endParaRPr lang="en-US" dirty="0">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624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624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624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624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624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624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6624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267" name="Picture 4" descr="Radio_04"/>
          <p:cNvPicPr>
            <a:picLocks noChangeAspect="1" noChangeArrowheads="1"/>
          </p:cNvPicPr>
          <p:nvPr/>
        </p:nvPicPr>
        <p:blipFill>
          <a:blip r:embed="rId3"/>
          <a:srcRect/>
          <a:stretch>
            <a:fillRect/>
          </a:stretch>
        </p:blipFill>
        <p:spPr bwMode="auto">
          <a:xfrm>
            <a:off x="4572000" y="1295400"/>
            <a:ext cx="4176713" cy="2819400"/>
          </a:xfrm>
          <a:prstGeom prst="rect">
            <a:avLst/>
          </a:prstGeom>
          <a:noFill/>
          <a:ln w="9525">
            <a:noFill/>
            <a:miter lim="800000"/>
            <a:headEnd/>
            <a:tailEnd/>
          </a:ln>
        </p:spPr>
      </p:pic>
      <p:sp>
        <p:nvSpPr>
          <p:cNvPr id="267268" name="Content Placeholder 8"/>
          <p:cNvSpPr>
            <a:spLocks noGrp="1"/>
          </p:cNvSpPr>
          <p:nvPr>
            <p:ph idx="1"/>
          </p:nvPr>
        </p:nvSpPr>
        <p:spPr/>
        <p:txBody>
          <a:bodyPr/>
          <a:lstStyle/>
          <a:p>
            <a:pPr marL="346075" indent="-346075" eaLnBrk="1" hangingPunct="1">
              <a:spcBef>
                <a:spcPts val="1800"/>
              </a:spcBef>
              <a:tabLst>
                <a:tab pos="0" algn="l"/>
              </a:tabLst>
            </a:pPr>
            <a:r>
              <a:rPr lang="en-US" dirty="0">
                <a:latin typeface="Arial" charset="0"/>
                <a:cs typeface="Arial" charset="0"/>
              </a:rPr>
              <a:t>Useful items:</a:t>
            </a:r>
          </a:p>
          <a:p>
            <a:pPr marL="746125" lvl="1" indent="-346075" eaLnBrk="1" hangingPunct="1">
              <a:spcBef>
                <a:spcPts val="1800"/>
              </a:spcBef>
              <a:tabLst>
                <a:tab pos="0" algn="l"/>
              </a:tabLst>
            </a:pPr>
            <a:r>
              <a:rPr lang="en-US" dirty="0">
                <a:latin typeface="Arial" charset="0"/>
                <a:cs typeface="Arial" charset="0"/>
              </a:rPr>
              <a:t>Visual distress signals</a:t>
            </a:r>
          </a:p>
          <a:p>
            <a:pPr marL="746125" lvl="1" indent="-346075" eaLnBrk="1" hangingPunct="1">
              <a:spcBef>
                <a:spcPts val="1800"/>
              </a:spcBef>
              <a:tabLst>
                <a:tab pos="0" algn="l"/>
              </a:tabLst>
            </a:pPr>
            <a:r>
              <a:rPr lang="en-US" dirty="0">
                <a:latin typeface="Arial" charset="0"/>
                <a:cs typeface="Arial" charset="0"/>
              </a:rPr>
              <a:t>VHF marine radio</a:t>
            </a:r>
          </a:p>
          <a:p>
            <a:pPr marL="746125" lvl="1" indent="-346075" eaLnBrk="1" hangingPunct="1">
              <a:spcBef>
                <a:spcPts val="1800"/>
              </a:spcBef>
              <a:tabLst>
                <a:tab pos="0" algn="l"/>
              </a:tabLst>
            </a:pPr>
            <a:r>
              <a:rPr lang="en-US" dirty="0">
                <a:latin typeface="Arial" charset="0"/>
                <a:cs typeface="Arial" charset="0"/>
              </a:rPr>
              <a:t>Mobile phone</a:t>
            </a:r>
          </a:p>
          <a:p>
            <a:pPr marL="746125" lvl="1" indent="-346075" eaLnBrk="1" hangingPunct="1">
              <a:spcBef>
                <a:spcPts val="1800"/>
              </a:spcBef>
              <a:tabLst>
                <a:tab pos="0" algn="l"/>
              </a:tabLst>
            </a:pPr>
            <a:r>
              <a:rPr lang="en-US" dirty="0">
                <a:latin typeface="Arial" charset="0"/>
                <a:cs typeface="Arial" charset="0"/>
              </a:rPr>
              <a:t>Emergency  Position-Indicating  Radio Beacon (EPIRB) </a:t>
            </a:r>
          </a:p>
          <a:p>
            <a:pPr marL="746125" lvl="1" indent="-346075" eaLnBrk="1" hangingPunct="1">
              <a:spcBef>
                <a:spcPts val="1800"/>
              </a:spcBef>
              <a:tabLst>
                <a:tab pos="0" algn="l"/>
              </a:tabLst>
            </a:pPr>
            <a:r>
              <a:rPr lang="en-US" dirty="0">
                <a:latin typeface="Arial" charset="0"/>
                <a:cs typeface="Arial" charset="0"/>
              </a:rPr>
              <a:t>Personal Locator Beacon (PLB)</a:t>
            </a:r>
          </a:p>
        </p:txBody>
      </p:sp>
      <p:sp>
        <p:nvSpPr>
          <p:cNvPr id="2" name="Title 6"/>
          <p:cNvSpPr>
            <a:spLocks noGrp="1"/>
          </p:cNvSpPr>
          <p:nvPr>
            <p:ph type="title"/>
          </p:nvPr>
        </p:nvSpPr>
        <p:spPr/>
        <p:txBody>
          <a:bodyPr/>
          <a:lstStyle/>
          <a:p>
            <a:r>
              <a:rPr lang="en-US" dirty="0"/>
              <a:t>Summoning Help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726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7268">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726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67268">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67268">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6726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2"/>
          <p:cNvSpPr>
            <a:spLocks noGrp="1" noChangeArrowheads="1"/>
          </p:cNvSpPr>
          <p:nvPr>
            <p:ph type="ctrTitle"/>
          </p:nvPr>
        </p:nvSpPr>
        <p:spPr/>
        <p:txBody>
          <a:bodyPr/>
          <a:lstStyle/>
          <a:p>
            <a:pPr eaLnBrk="1" hangingPunct="1"/>
            <a:r>
              <a:rPr lang="en-US" dirty="0"/>
              <a:t>Lesson Six</a:t>
            </a:r>
            <a:br>
              <a:rPr lang="en-US" dirty="0"/>
            </a:br>
            <a:endParaRPr lang="en-US" sz="5600" dirty="0"/>
          </a:p>
        </p:txBody>
      </p:sp>
      <p:sp>
        <p:nvSpPr>
          <p:cNvPr id="268291" name="Subtitle 2"/>
          <p:cNvSpPr>
            <a:spLocks noGrp="1"/>
          </p:cNvSpPr>
          <p:nvPr>
            <p:ph type="subTitle" idx="1"/>
          </p:nvPr>
        </p:nvSpPr>
        <p:spPr/>
        <p:txBody>
          <a:bodyPr/>
          <a:lstStyle/>
          <a:p>
            <a:r>
              <a:rPr lang="en-US" b="0" dirty="0">
                <a:cs typeface="Arial" charset="0"/>
              </a:rPr>
              <a:t>Enjoying Water Sports </a:t>
            </a:r>
          </a:p>
          <a:p>
            <a:r>
              <a:rPr lang="en-US" b="0" dirty="0">
                <a:cs typeface="Arial" charset="0"/>
              </a:rPr>
              <a:t>With Your Boat</a:t>
            </a:r>
            <a:endParaRPr lang="en-US" dirty="0">
              <a:cs typeface="Arial" charset="0"/>
            </a:endParaRPr>
          </a:p>
        </p:txBody>
      </p:sp>
      <p:pic>
        <p:nvPicPr>
          <p:cNvPr id="268292" name="Picture 3" descr="flag_diver.jpg"/>
          <p:cNvPicPr>
            <a:picLocks noChangeAspect="1"/>
          </p:cNvPicPr>
          <p:nvPr/>
        </p:nvPicPr>
        <p:blipFill>
          <a:blip r:embed="rId3"/>
          <a:srcRect/>
          <a:stretch>
            <a:fillRect/>
          </a:stretch>
        </p:blipFill>
        <p:spPr bwMode="auto">
          <a:xfrm>
            <a:off x="3816350" y="2060575"/>
            <a:ext cx="1574800" cy="1978025"/>
          </a:xfrm>
          <a:prstGeom prst="rect">
            <a:avLst/>
          </a:prstGeom>
          <a:noFill/>
          <a:ln w="9525">
            <a:noFill/>
            <a:miter lim="800000"/>
            <a:headEnd/>
            <a:tailEnd/>
          </a:ln>
        </p:spPr>
      </p:pic>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2"/>
          <p:cNvSpPr>
            <a:spLocks noGrp="1" noChangeArrowheads="1"/>
          </p:cNvSpPr>
          <p:nvPr>
            <p:ph type="title"/>
          </p:nvPr>
        </p:nvSpPr>
        <p:spPr/>
        <p:txBody>
          <a:bodyPr/>
          <a:lstStyle/>
          <a:p>
            <a:pPr eaLnBrk="1" hangingPunct="1"/>
            <a:r>
              <a:rPr lang="en-US" dirty="0"/>
              <a:t>Key Topics</a:t>
            </a:r>
          </a:p>
        </p:txBody>
      </p:sp>
      <p:sp>
        <p:nvSpPr>
          <p:cNvPr id="269315" name="Rectangle 3"/>
          <p:cNvSpPr>
            <a:spLocks noGrp="1" noChangeArrowheads="1"/>
          </p:cNvSpPr>
          <p:nvPr>
            <p:ph idx="1"/>
          </p:nvPr>
        </p:nvSpPr>
        <p:spPr/>
        <p:txBody>
          <a:bodyPr/>
          <a:lstStyle/>
          <a:p>
            <a:pPr marL="346075" indent="-346075">
              <a:buFont typeface="Wingdings" pitchFamily="2" charset="2"/>
              <a:buChar char="u"/>
            </a:pPr>
            <a:r>
              <a:rPr lang="en-US" dirty="0">
                <a:latin typeface="Arial" charset="0"/>
                <a:cs typeface="Arial" charset="0"/>
              </a:rPr>
              <a:t>Responsibilities of a Vessel Operator </a:t>
            </a:r>
          </a:p>
          <a:p>
            <a:pPr marL="346075" indent="-346075">
              <a:buFont typeface="Wingdings" pitchFamily="2" charset="2"/>
              <a:buChar char="u"/>
            </a:pPr>
            <a:r>
              <a:rPr lang="en-US" dirty="0">
                <a:latin typeface="Arial" charset="0"/>
                <a:cs typeface="Arial" charset="0"/>
              </a:rPr>
              <a:t>Small Boats and Paddlecraft</a:t>
            </a:r>
          </a:p>
          <a:p>
            <a:pPr marL="346075" indent="-346075">
              <a:buFont typeface="Wingdings" pitchFamily="2" charset="2"/>
              <a:buChar char="u"/>
            </a:pPr>
            <a:r>
              <a:rPr lang="en-US" dirty="0">
                <a:latin typeface="Arial" charset="0"/>
                <a:cs typeface="Arial" charset="0"/>
              </a:rPr>
              <a:t>Water-Skiing</a:t>
            </a:r>
          </a:p>
          <a:p>
            <a:pPr marL="346075" indent="-346075">
              <a:buFont typeface="Wingdings" pitchFamily="2" charset="2"/>
              <a:buChar char="u"/>
            </a:pPr>
            <a:r>
              <a:rPr lang="en-US" dirty="0">
                <a:latin typeface="Arial" charset="0"/>
                <a:cs typeface="Arial" charset="0"/>
              </a:rPr>
              <a:t>Scuba Diving and Snorkeling </a:t>
            </a:r>
          </a:p>
          <a:p>
            <a:pPr marL="346075" indent="-346075">
              <a:buFont typeface="Wingdings" pitchFamily="2" charset="2"/>
              <a:buChar char="u"/>
            </a:pPr>
            <a:r>
              <a:rPr lang="en-US" dirty="0">
                <a:latin typeface="Arial" charset="0"/>
                <a:cs typeface="Arial" charset="0"/>
              </a:rPr>
              <a:t>Windsurfing and Sailing</a:t>
            </a:r>
          </a:p>
          <a:p>
            <a:pPr marL="346075" indent="-346075">
              <a:buFont typeface="Wingdings" pitchFamily="2" charset="2"/>
              <a:buChar char="u"/>
            </a:pPr>
            <a:r>
              <a:rPr lang="en-US" dirty="0">
                <a:latin typeface="Arial" charset="0"/>
                <a:cs typeface="Arial" charset="0"/>
              </a:rPr>
              <a:t>Fishing and Hunting</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Title 3"/>
          <p:cNvSpPr>
            <a:spLocks noGrp="1"/>
          </p:cNvSpPr>
          <p:nvPr>
            <p:ph type="title"/>
          </p:nvPr>
        </p:nvSpPr>
        <p:spPr/>
        <p:txBody>
          <a:bodyPr/>
          <a:lstStyle/>
          <a:p>
            <a:r>
              <a:rPr lang="en-US" dirty="0"/>
              <a:t>Objectives</a:t>
            </a:r>
          </a:p>
        </p:txBody>
      </p:sp>
      <p:sp>
        <p:nvSpPr>
          <p:cNvPr id="270339" name="Text Placeholder 4"/>
          <p:cNvSpPr>
            <a:spLocks noGrp="1"/>
          </p:cNvSpPr>
          <p:nvPr>
            <p:ph type="body" idx="1"/>
          </p:nvPr>
        </p:nvSpPr>
        <p:spPr/>
        <p:txBody>
          <a:bodyPr/>
          <a:lstStyle/>
          <a:p>
            <a:r>
              <a:rPr lang="en-US" dirty="0">
                <a:latin typeface="Arial" charset="0"/>
                <a:cs typeface="Arial" charset="0"/>
              </a:rPr>
              <a:t>You should be able to…</a:t>
            </a:r>
          </a:p>
        </p:txBody>
      </p:sp>
      <p:sp>
        <p:nvSpPr>
          <p:cNvPr id="270340" name="Content Placeholder 5"/>
          <p:cNvSpPr>
            <a:spLocks noGrp="1"/>
          </p:cNvSpPr>
          <p:nvPr>
            <p:ph sz="half" idx="2"/>
          </p:nvPr>
        </p:nvSpPr>
        <p:spPr/>
        <p:txBody>
          <a:bodyPr/>
          <a:lstStyle/>
          <a:p>
            <a:pPr marL="346075" indent="-346075" eaLnBrk="1" hangingPunct="1">
              <a:buFont typeface="Wingdings" pitchFamily="2" charset="2"/>
              <a:buChar char="u"/>
            </a:pPr>
            <a:r>
              <a:rPr lang="en-US" dirty="0">
                <a:latin typeface="Arial" charset="0"/>
                <a:cs typeface="Times New Roman" pitchFamily="18" charset="0"/>
              </a:rPr>
              <a:t>Explain a vessel operator’s responsibility to his or her passengers.</a:t>
            </a:r>
          </a:p>
          <a:p>
            <a:pPr marL="346075" indent="-346075" eaLnBrk="1" hangingPunct="1">
              <a:buFont typeface="Wingdings" pitchFamily="2" charset="2"/>
              <a:buChar char="u"/>
            </a:pPr>
            <a:r>
              <a:rPr lang="en-US" dirty="0">
                <a:latin typeface="Arial" charset="0"/>
                <a:cs typeface="Times New Roman" pitchFamily="18" charset="0"/>
              </a:rPr>
              <a:t>Explain</a:t>
            </a:r>
            <a:r>
              <a:rPr lang="en-US" dirty="0">
                <a:latin typeface="Arial" charset="0"/>
                <a:cs typeface="Arial" charset="0"/>
              </a:rPr>
              <a:t> a vessel owner’s responsibility when allowing others to use his or her vessel.</a:t>
            </a:r>
          </a:p>
          <a:p>
            <a:pPr marL="346075" indent="-346075" eaLnBrk="1" hangingPunct="1">
              <a:buFont typeface="Wingdings" pitchFamily="2" charset="2"/>
              <a:buChar char="u"/>
            </a:pPr>
            <a:r>
              <a:rPr lang="en-US" dirty="0">
                <a:latin typeface="Arial" charset="0"/>
                <a:cs typeface="Times New Roman" pitchFamily="18" charset="0"/>
              </a:rPr>
              <a:t>Explain</a:t>
            </a:r>
            <a:r>
              <a:rPr lang="en-US" dirty="0">
                <a:latin typeface="Arial" charset="0"/>
                <a:cs typeface="Arial" charset="0"/>
              </a:rPr>
              <a:t> the boater’s responsibility to the environment.</a:t>
            </a:r>
          </a:p>
          <a:p>
            <a:pPr marL="346075" indent="-346075" eaLnBrk="1" hangingPunct="1">
              <a:buFont typeface="Wingdings" pitchFamily="2" charset="2"/>
              <a:buChar char="u"/>
            </a:pPr>
            <a:endParaRPr lang="en-US" dirty="0">
              <a:latin typeface="Arial" charset="0"/>
              <a:cs typeface="Times New Roman" pitchFamily="18" charset="0"/>
            </a:endParaRP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Title 4"/>
          <p:cNvSpPr>
            <a:spLocks noGrp="1"/>
          </p:cNvSpPr>
          <p:nvPr>
            <p:ph type="title"/>
          </p:nvPr>
        </p:nvSpPr>
        <p:spPr/>
        <p:txBody>
          <a:bodyPr/>
          <a:lstStyle/>
          <a:p>
            <a:r>
              <a:rPr lang="en-US" dirty="0"/>
              <a:t>Objectives</a:t>
            </a:r>
          </a:p>
        </p:txBody>
      </p:sp>
      <p:sp>
        <p:nvSpPr>
          <p:cNvPr id="281603" name="Content Placeholder 3"/>
          <p:cNvSpPr>
            <a:spLocks noGrp="1"/>
          </p:cNvSpPr>
          <p:nvPr>
            <p:ph idx="1"/>
          </p:nvPr>
        </p:nvSpPr>
        <p:spPr/>
        <p:txBody>
          <a:bodyPr/>
          <a:lstStyle/>
          <a:p>
            <a:pPr>
              <a:spcBef>
                <a:spcPts val="1800"/>
              </a:spcBef>
              <a:defRPr/>
            </a:pPr>
            <a:r>
              <a:rPr lang="en-US" dirty="0">
                <a:latin typeface="Arial" charset="0"/>
                <a:cs typeface="Arial" charset="0"/>
              </a:rPr>
              <a:t>Explain a vessel operator’s responsibility to others using the waterways.</a:t>
            </a:r>
          </a:p>
          <a:p>
            <a:pPr>
              <a:spcBef>
                <a:spcPts val="1800"/>
              </a:spcBef>
              <a:defRPr/>
            </a:pPr>
            <a:r>
              <a:rPr lang="en-US" dirty="0">
                <a:latin typeface="Arial" charset="0"/>
                <a:cs typeface="Arial" charset="0"/>
              </a:rPr>
              <a:t>List the safety guidelines for small boat operators.</a:t>
            </a:r>
          </a:p>
          <a:p>
            <a:pPr marL="346075" indent="-346075" eaLnBrk="1" hangingPunct="1">
              <a:buFont typeface="Wingdings" pitchFamily="2" charset="2"/>
              <a:buChar char="u"/>
              <a:defRPr/>
            </a:pPr>
            <a:r>
              <a:rPr lang="en-US" dirty="0">
                <a:latin typeface="Arial" charset="0"/>
                <a:cs typeface="Arial" charset="0"/>
              </a:rPr>
              <a:t>Properly tow skiers and recognize skier hand signals.</a:t>
            </a:r>
          </a:p>
          <a:p>
            <a:pPr>
              <a:spcBef>
                <a:spcPts val="1800"/>
              </a:spcBef>
              <a:defRPr/>
            </a:pPr>
            <a:r>
              <a:rPr lang="en-US" dirty="0">
                <a:latin typeface="Arial" charset="0"/>
                <a:cs typeface="Arial" charset="0"/>
              </a:rPr>
              <a:t>Explain how to fish or hunt safely from a boat.</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Title 3"/>
          <p:cNvSpPr>
            <a:spLocks noGrp="1"/>
          </p:cNvSpPr>
          <p:nvPr>
            <p:ph type="title"/>
          </p:nvPr>
        </p:nvSpPr>
        <p:spPr/>
        <p:txBody>
          <a:bodyPr/>
          <a:lstStyle/>
          <a:p>
            <a:r>
              <a:rPr lang="en-US" dirty="0"/>
              <a:t>Responsibilities of a </a:t>
            </a:r>
            <a:br>
              <a:rPr lang="en-US" dirty="0"/>
            </a:br>
            <a:r>
              <a:rPr lang="en-US" dirty="0"/>
              <a:t>Vessel Operator</a:t>
            </a:r>
          </a:p>
        </p:txBody>
      </p:sp>
      <p:sp>
        <p:nvSpPr>
          <p:cNvPr id="272387" name="Text Placeholder 5"/>
          <p:cNvSpPr>
            <a:spLocks noGrp="1"/>
          </p:cNvSpPr>
          <p:nvPr>
            <p:ph type="body" idx="1"/>
          </p:nvPr>
        </p:nvSpPr>
        <p:spPr/>
        <p:txBody>
          <a:bodyPr/>
          <a:lstStyle/>
          <a:p>
            <a:r>
              <a:rPr lang="en-US" dirty="0">
                <a:latin typeface="Arial" charset="0"/>
                <a:cs typeface="Arial" charset="0"/>
              </a:rPr>
              <a:t>Responsibility to Your Passengers</a:t>
            </a:r>
          </a:p>
        </p:txBody>
      </p:sp>
      <p:sp>
        <p:nvSpPr>
          <p:cNvPr id="294916" name="Content Placeholder 4"/>
          <p:cNvSpPr>
            <a:spLocks noGrp="1"/>
          </p:cNvSpPr>
          <p:nvPr>
            <p:ph sz="half" idx="2"/>
          </p:nvPr>
        </p:nvSpPr>
        <p:spPr/>
        <p:txBody>
          <a:bodyPr/>
          <a:lstStyle/>
          <a:p>
            <a:pPr>
              <a:defRPr/>
            </a:pPr>
            <a:r>
              <a:rPr lang="en-US" dirty="0">
                <a:latin typeface="Arial" charset="0"/>
                <a:cs typeface="Arial" charset="0"/>
              </a:rPr>
              <a:t>Pre-Departure Checklist</a:t>
            </a:r>
          </a:p>
          <a:p>
            <a:pPr marL="740664" indent="-283464">
              <a:spcBef>
                <a:spcPts val="1200"/>
              </a:spcBef>
              <a:buFont typeface="Wingdings" pitchFamily="2" charset="2"/>
              <a:buChar char=""/>
              <a:defRPr/>
            </a:pPr>
            <a:r>
              <a:rPr lang="en-US" dirty="0">
                <a:latin typeface="Arial" charset="0"/>
                <a:cs typeface="Arial" charset="0"/>
              </a:rPr>
              <a:t>Check the weather forecast.</a:t>
            </a:r>
          </a:p>
          <a:p>
            <a:pPr marL="740664" indent="-283464">
              <a:spcBef>
                <a:spcPts val="1200"/>
              </a:spcBef>
              <a:buFont typeface="Wingdings" pitchFamily="2" charset="2"/>
              <a:buChar char=""/>
              <a:defRPr/>
            </a:pPr>
            <a:r>
              <a:rPr lang="en-US" dirty="0">
                <a:latin typeface="Arial" charset="0"/>
                <a:cs typeface="Arial" charset="0"/>
              </a:rPr>
              <a:t>Check the steering and throttle controls.</a:t>
            </a:r>
          </a:p>
          <a:p>
            <a:pPr marL="740664" indent="-283464">
              <a:spcBef>
                <a:spcPts val="1200"/>
              </a:spcBef>
              <a:buFont typeface="Wingdings" pitchFamily="2" charset="2"/>
              <a:buChar char=""/>
              <a:defRPr/>
            </a:pPr>
            <a:r>
              <a:rPr lang="en-US" dirty="0">
                <a:latin typeface="Arial" charset="0"/>
                <a:cs typeface="Arial" charset="0"/>
              </a:rPr>
              <a:t>Check all lights.</a:t>
            </a:r>
          </a:p>
          <a:p>
            <a:pPr marL="740664" indent="-283464">
              <a:spcBef>
                <a:spcPts val="1200"/>
              </a:spcBef>
              <a:buFont typeface="Wingdings" pitchFamily="2" charset="2"/>
              <a:buChar char=""/>
              <a:defRPr/>
            </a:pPr>
            <a:r>
              <a:rPr lang="en-US" dirty="0">
                <a:latin typeface="Arial" charset="0"/>
                <a:cs typeface="Arial" charset="0"/>
              </a:rPr>
              <a:t>Check for any fuel or oil leaks.</a:t>
            </a:r>
          </a:p>
          <a:p>
            <a:pPr marL="740664" indent="-283464">
              <a:spcBef>
                <a:spcPts val="1200"/>
              </a:spcBef>
              <a:buFont typeface="Wingdings" pitchFamily="2" charset="2"/>
              <a:buChar char=""/>
              <a:defRPr/>
            </a:pPr>
            <a:r>
              <a:rPr lang="en-US" dirty="0">
                <a:latin typeface="Arial" charset="0"/>
                <a:cs typeface="Arial" charset="0"/>
              </a:rPr>
              <a:t>Check hose connections and clamps.</a:t>
            </a:r>
          </a:p>
          <a:p>
            <a:pPr marL="740664" indent="-283464">
              <a:spcBef>
                <a:spcPts val="1200"/>
              </a:spcBef>
              <a:buFont typeface="Wingdings" pitchFamily="2" charset="2"/>
              <a:buChar char=""/>
              <a:defRPr/>
            </a:pPr>
            <a:r>
              <a:rPr lang="en-US" dirty="0">
                <a:latin typeface="Arial" charset="0"/>
                <a:cs typeface="Arial" charset="0"/>
              </a:rPr>
              <a:t>Drain all water from the engine compartment.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49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491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491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491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491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9491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9491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Title 1"/>
          <p:cNvSpPr>
            <a:spLocks noGrp="1"/>
          </p:cNvSpPr>
          <p:nvPr>
            <p:ph type="title"/>
          </p:nvPr>
        </p:nvSpPr>
        <p:spPr/>
        <p:txBody>
          <a:bodyPr/>
          <a:lstStyle/>
          <a:p>
            <a:r>
              <a:rPr lang="en-US" dirty="0"/>
              <a:t>Responsibilities of a </a:t>
            </a:r>
            <a:br>
              <a:rPr lang="en-US" dirty="0"/>
            </a:br>
            <a:r>
              <a:rPr lang="en-US" dirty="0"/>
              <a:t>Vessel Operator</a:t>
            </a:r>
          </a:p>
        </p:txBody>
      </p:sp>
      <p:sp>
        <p:nvSpPr>
          <p:cNvPr id="295939" name="Content Placeholder 3"/>
          <p:cNvSpPr>
            <a:spLocks noGrp="1"/>
          </p:cNvSpPr>
          <p:nvPr>
            <p:ph idx="1"/>
          </p:nvPr>
        </p:nvSpPr>
        <p:spPr/>
        <p:txBody>
          <a:bodyPr/>
          <a:lstStyle/>
          <a:p>
            <a:pPr marL="739775" indent="-282575">
              <a:spcBef>
                <a:spcPts val="1200"/>
              </a:spcBef>
              <a:buFont typeface="Wingdings" pitchFamily="2" charset="2"/>
              <a:buChar char="ü"/>
            </a:pPr>
            <a:r>
              <a:rPr lang="en-US" dirty="0">
                <a:latin typeface="Arial" charset="0"/>
                <a:cs typeface="Arial" charset="0"/>
              </a:rPr>
              <a:t>Be sure the bilge plug is replaced and secure.</a:t>
            </a:r>
          </a:p>
          <a:p>
            <a:pPr marL="739775" indent="-282575">
              <a:spcBef>
                <a:spcPts val="1200"/>
              </a:spcBef>
              <a:buFont typeface="Wingdings" pitchFamily="2" charset="2"/>
              <a:buChar char="ü"/>
            </a:pPr>
            <a:r>
              <a:rPr lang="en-US" dirty="0">
                <a:latin typeface="Arial" charset="0"/>
                <a:cs typeface="Arial" charset="0"/>
              </a:rPr>
              <a:t>Make sure you have enough fuel.</a:t>
            </a:r>
          </a:p>
          <a:p>
            <a:pPr marL="739775" indent="-282575">
              <a:spcBef>
                <a:spcPts val="1200"/>
              </a:spcBef>
              <a:buFont typeface="Wingdings" pitchFamily="2" charset="2"/>
              <a:buChar char="ü"/>
            </a:pPr>
            <a:r>
              <a:rPr lang="en-US" dirty="0">
                <a:latin typeface="Arial" charset="0"/>
                <a:cs typeface="Arial" charset="0"/>
              </a:rPr>
              <a:t>Make sure your engine battery and fire extinguishers are fully charged.</a:t>
            </a:r>
          </a:p>
          <a:p>
            <a:pPr marL="739775" indent="-282575">
              <a:spcBef>
                <a:spcPts val="1200"/>
              </a:spcBef>
              <a:buFont typeface="Wingdings" pitchFamily="2" charset="2"/>
              <a:buChar char="ü"/>
            </a:pPr>
            <a:r>
              <a:rPr lang="en-US" dirty="0">
                <a:latin typeface="Arial" charset="0"/>
                <a:cs typeface="Arial" charset="0"/>
              </a:rPr>
              <a:t>Attach the </a:t>
            </a:r>
            <a:r>
              <a:rPr lang="en-US" dirty="0"/>
              <a:t>engine cut-off</a:t>
            </a:r>
            <a:r>
              <a:rPr lang="en-US" dirty="0">
                <a:latin typeface="Arial" charset="0"/>
                <a:cs typeface="Arial" charset="0"/>
              </a:rPr>
              <a:t> switch and lanyard.</a:t>
            </a:r>
          </a:p>
          <a:p>
            <a:pPr marL="739775" indent="-282575">
              <a:spcBef>
                <a:spcPts val="1200"/>
              </a:spcBef>
              <a:buFont typeface="Wingdings" pitchFamily="2" charset="2"/>
              <a:buChar char="ü"/>
            </a:pPr>
            <a:r>
              <a:rPr lang="en-US" dirty="0">
                <a:latin typeface="Arial" charset="0"/>
                <a:cs typeface="Arial" charset="0"/>
              </a:rPr>
              <a:t>Make sure you have the required number of personal flotation devices (PFDs).</a:t>
            </a:r>
          </a:p>
          <a:p>
            <a:pPr marL="739775" indent="-282575">
              <a:spcBef>
                <a:spcPts val="1200"/>
              </a:spcBef>
              <a:buFont typeface="Wingdings" pitchFamily="2" charset="2"/>
              <a:buChar char="ü"/>
            </a:pPr>
            <a:r>
              <a:rPr lang="en-US" dirty="0">
                <a:latin typeface="Arial" charset="0"/>
                <a:cs typeface="Arial" charset="0"/>
              </a:rPr>
              <a:t>Leave a float plan.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593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593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593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593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593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Title 6"/>
          <p:cNvSpPr>
            <a:spLocks noGrp="1"/>
          </p:cNvSpPr>
          <p:nvPr>
            <p:ph type="title"/>
          </p:nvPr>
        </p:nvSpPr>
        <p:spPr/>
        <p:txBody>
          <a:bodyPr/>
          <a:lstStyle/>
          <a:p>
            <a:r>
              <a:rPr lang="en-US" dirty="0"/>
              <a:t>Responsibilities of a </a:t>
            </a:r>
            <a:br>
              <a:rPr lang="en-US" dirty="0"/>
            </a:br>
            <a:r>
              <a:rPr lang="en-US" dirty="0"/>
              <a:t>Vessel Operator</a:t>
            </a:r>
          </a:p>
        </p:txBody>
      </p:sp>
      <p:sp>
        <p:nvSpPr>
          <p:cNvPr id="297987" name="Content Placeholder 5"/>
          <p:cNvSpPr>
            <a:spLocks noGrp="1"/>
          </p:cNvSpPr>
          <p:nvPr>
            <p:ph idx="1"/>
          </p:nvPr>
        </p:nvSpPr>
        <p:spPr/>
        <p:txBody>
          <a:bodyPr/>
          <a:lstStyle/>
          <a:p>
            <a:r>
              <a:rPr lang="en-US" dirty="0">
                <a:latin typeface="Arial" charset="0"/>
                <a:cs typeface="Arial" charset="0"/>
              </a:rPr>
              <a:t>Before casting off, discuss safety.</a:t>
            </a:r>
          </a:p>
          <a:p>
            <a:pPr lvl="1"/>
            <a:r>
              <a:rPr lang="en-US" dirty="0">
                <a:latin typeface="Arial" charset="0"/>
                <a:cs typeface="Arial" charset="0"/>
              </a:rPr>
              <a:t>Where is the emergency equipment?</a:t>
            </a:r>
          </a:p>
          <a:p>
            <a:pPr lvl="1"/>
            <a:r>
              <a:rPr lang="en-US" dirty="0">
                <a:latin typeface="Arial" charset="0"/>
                <a:cs typeface="Arial" charset="0"/>
              </a:rPr>
              <a:t>Who needs a PFD?</a:t>
            </a:r>
          </a:p>
          <a:p>
            <a:pPr lvl="1"/>
            <a:r>
              <a:rPr lang="en-US" dirty="0">
                <a:latin typeface="Arial" charset="0"/>
                <a:cs typeface="Arial" charset="0"/>
              </a:rPr>
              <a:t>What are the laws for:</a:t>
            </a:r>
          </a:p>
          <a:p>
            <a:pPr lvl="2"/>
            <a:r>
              <a:rPr lang="en-US" dirty="0">
                <a:latin typeface="Arial" charset="0"/>
                <a:cs typeface="Arial" charset="0"/>
              </a:rPr>
              <a:t>Reckless operation?</a:t>
            </a:r>
          </a:p>
          <a:p>
            <a:pPr lvl="2"/>
            <a:r>
              <a:rPr lang="en-US" dirty="0">
                <a:latin typeface="Arial" charset="0"/>
                <a:cs typeface="Arial" charset="0"/>
              </a:rPr>
              <a:t>Required equipment? </a:t>
            </a:r>
          </a:p>
          <a:p>
            <a:pPr lvl="2"/>
            <a:r>
              <a:rPr lang="en-US" dirty="0">
                <a:latin typeface="Arial" charset="0"/>
                <a:cs typeface="Arial" charset="0"/>
              </a:rPr>
              <a:t>Waste disposal?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798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798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798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798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7987">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9798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Title 6"/>
          <p:cNvSpPr>
            <a:spLocks noGrp="1"/>
          </p:cNvSpPr>
          <p:nvPr>
            <p:ph type="title"/>
          </p:nvPr>
        </p:nvSpPr>
        <p:spPr/>
        <p:txBody>
          <a:bodyPr/>
          <a:lstStyle/>
          <a:p>
            <a:r>
              <a:rPr lang="en-US" dirty="0"/>
              <a:t>Responsibilities of a </a:t>
            </a:r>
            <a:br>
              <a:rPr lang="en-US" dirty="0"/>
            </a:br>
            <a:r>
              <a:rPr lang="en-US" dirty="0"/>
              <a:t>Vessel Operator</a:t>
            </a:r>
          </a:p>
        </p:txBody>
      </p:sp>
      <p:sp>
        <p:nvSpPr>
          <p:cNvPr id="275459" name="Text Placeholder 5"/>
          <p:cNvSpPr>
            <a:spLocks noGrp="1"/>
          </p:cNvSpPr>
          <p:nvPr>
            <p:ph type="body" idx="1"/>
          </p:nvPr>
        </p:nvSpPr>
        <p:spPr/>
        <p:txBody>
          <a:bodyPr/>
          <a:lstStyle/>
          <a:p>
            <a:r>
              <a:rPr lang="en-US" dirty="0">
                <a:latin typeface="Arial" charset="0"/>
                <a:cs typeface="Arial" charset="0"/>
              </a:rPr>
              <a:t>Conducting Emergency Drills</a:t>
            </a:r>
          </a:p>
        </p:txBody>
      </p:sp>
      <p:sp>
        <p:nvSpPr>
          <p:cNvPr id="297987" name="Content Placeholder 5"/>
          <p:cNvSpPr>
            <a:spLocks noGrp="1"/>
          </p:cNvSpPr>
          <p:nvPr>
            <p:ph sz="half" idx="2"/>
          </p:nvPr>
        </p:nvSpPr>
        <p:spPr/>
        <p:txBody>
          <a:bodyPr/>
          <a:lstStyle/>
          <a:p>
            <a:pPr>
              <a:defRPr/>
            </a:pPr>
            <a:r>
              <a:rPr lang="en-US" dirty="0">
                <a:latin typeface="Arial" charset="0"/>
                <a:cs typeface="Arial" charset="0"/>
              </a:rPr>
              <a:t>Do you know what to do:</a:t>
            </a:r>
          </a:p>
          <a:p>
            <a:pPr lvl="1">
              <a:defRPr/>
            </a:pPr>
            <a:r>
              <a:rPr lang="en-US" dirty="0">
                <a:latin typeface="Arial" charset="0"/>
                <a:cs typeface="Arial" charset="0"/>
              </a:rPr>
              <a:t>In case of a fire?</a:t>
            </a:r>
          </a:p>
          <a:p>
            <a:pPr lvl="1">
              <a:defRPr/>
            </a:pPr>
            <a:r>
              <a:rPr lang="en-US" dirty="0">
                <a:latin typeface="Arial" charset="0"/>
                <a:cs typeface="Arial" charset="0"/>
              </a:rPr>
              <a:t>If someone falls overboard?</a:t>
            </a:r>
          </a:p>
          <a:p>
            <a:pPr lvl="1">
              <a:defRPr/>
            </a:pPr>
            <a:r>
              <a:rPr lang="en-US" dirty="0">
                <a:latin typeface="Arial" charset="0"/>
                <a:cs typeface="Arial" charset="0"/>
              </a:rPr>
              <a:t>In case of a storm?</a:t>
            </a:r>
          </a:p>
          <a:p>
            <a:pPr marL="347472" lvl="1" indent="-347472">
              <a:buClr>
                <a:srgbClr val="0070C0"/>
              </a:buClr>
              <a:buFont typeface="Wingdings" pitchFamily="2" charset="2"/>
              <a:buChar char="u"/>
              <a:defRPr/>
            </a:pPr>
            <a:r>
              <a:rPr lang="en-US" dirty="0">
                <a:latin typeface="Arial" charset="0"/>
                <a:cs typeface="Arial" charset="0"/>
              </a:rPr>
              <a:t>How do you:</a:t>
            </a:r>
          </a:p>
          <a:p>
            <a:pPr lvl="1">
              <a:defRPr/>
            </a:pPr>
            <a:r>
              <a:rPr lang="en-US" dirty="0">
                <a:latin typeface="Arial" charset="0"/>
                <a:cs typeface="Arial" charset="0"/>
              </a:rPr>
              <a:t>Signal for help or make a MAYDAY call?</a:t>
            </a:r>
          </a:p>
          <a:p>
            <a:pPr lvl="1">
              <a:defRPr/>
            </a:pPr>
            <a:r>
              <a:rPr lang="en-US" dirty="0">
                <a:latin typeface="Arial" charset="0"/>
                <a:cs typeface="Arial" charset="0"/>
              </a:rPr>
              <a:t>Anchor the vessel and handle lines (ropes)?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798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798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798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798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798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9798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9798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p:txBody>
          <a:bodyPr/>
          <a:lstStyle/>
          <a:p>
            <a:r>
              <a:rPr lang="en-US" dirty="0"/>
              <a:t>Key Topics</a:t>
            </a:r>
          </a:p>
        </p:txBody>
      </p:sp>
      <p:sp>
        <p:nvSpPr>
          <p:cNvPr id="71683" name="Content Placeholder 2"/>
          <p:cNvSpPr>
            <a:spLocks noGrp="1"/>
          </p:cNvSpPr>
          <p:nvPr>
            <p:ph idx="1"/>
          </p:nvPr>
        </p:nvSpPr>
        <p:spPr/>
        <p:txBody>
          <a:bodyPr/>
          <a:lstStyle/>
          <a:p>
            <a:r>
              <a:rPr lang="en-US" dirty="0">
                <a:latin typeface="Arial" charset="0"/>
                <a:cs typeface="Arial" charset="0"/>
              </a:rPr>
              <a:t>Boat’s Capacity</a:t>
            </a:r>
          </a:p>
          <a:p>
            <a:r>
              <a:rPr lang="en-US" dirty="0">
                <a:latin typeface="Arial" charset="0"/>
                <a:cs typeface="Arial" charset="0"/>
              </a:rPr>
              <a:t>Float Plans</a:t>
            </a:r>
          </a:p>
          <a:p>
            <a:r>
              <a:rPr lang="en-US" dirty="0">
                <a:latin typeface="Arial" charset="0"/>
                <a:cs typeface="Arial" charset="0"/>
              </a:rPr>
              <a:t>Fueling a Vessel and a Personal Watercraft</a:t>
            </a:r>
          </a:p>
          <a:p>
            <a:r>
              <a:rPr lang="en-US" dirty="0">
                <a:latin typeface="Arial" charset="0"/>
                <a:cs typeface="Arial" charset="0"/>
              </a:rPr>
              <a:t>Trailering/Courtesy on the Boat Ramp</a:t>
            </a:r>
          </a:p>
          <a:p>
            <a:r>
              <a:rPr lang="en-US" dirty="0">
                <a:latin typeface="Arial" charset="0"/>
                <a:cs typeface="Arial" charset="0"/>
              </a:rPr>
              <a:t>Vessel and Engine Maintenance</a:t>
            </a:r>
          </a:p>
        </p:txBody>
      </p:sp>
    </p:spTree>
    <p:extLst>
      <p:ext uri="{BB962C8B-B14F-4D97-AF65-F5344CB8AC3E}">
        <p14:creationId xmlns:p14="http://schemas.microsoft.com/office/powerpoint/2010/main" val="4068072831"/>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2"/>
          <p:cNvSpPr>
            <a:spLocks noGrp="1" noChangeArrowheads="1"/>
          </p:cNvSpPr>
          <p:nvPr>
            <p:ph type="title"/>
          </p:nvPr>
        </p:nvSpPr>
        <p:spPr>
          <a:xfrm>
            <a:off x="685800" y="457200"/>
            <a:ext cx="7620000" cy="868363"/>
          </a:xfrm>
        </p:spPr>
        <p:txBody>
          <a:bodyPr/>
          <a:lstStyle/>
          <a:p>
            <a:pPr eaLnBrk="1" hangingPunct="1"/>
            <a:r>
              <a:rPr lang="en-US" dirty="0"/>
              <a:t>Responsibilities of a </a:t>
            </a:r>
            <a:br>
              <a:rPr lang="en-US" dirty="0"/>
            </a:br>
            <a:r>
              <a:rPr lang="en-US" dirty="0"/>
              <a:t>Vessel Operator</a:t>
            </a:r>
          </a:p>
        </p:txBody>
      </p:sp>
      <p:sp>
        <p:nvSpPr>
          <p:cNvPr id="276483" name="Text Placeholder 3"/>
          <p:cNvSpPr>
            <a:spLocks noGrp="1"/>
          </p:cNvSpPr>
          <p:nvPr>
            <p:ph type="body" idx="1"/>
          </p:nvPr>
        </p:nvSpPr>
        <p:spPr>
          <a:xfrm>
            <a:off x="609600" y="1752600"/>
            <a:ext cx="7696200" cy="639763"/>
          </a:xfrm>
        </p:spPr>
        <p:txBody>
          <a:bodyPr/>
          <a:lstStyle/>
          <a:p>
            <a:r>
              <a:rPr lang="en-US" dirty="0">
                <a:latin typeface="Arial" charset="0"/>
                <a:cs typeface="Arial" charset="0"/>
              </a:rPr>
              <a:t>Responsibility to Others You Allow to Operate Your Vessel</a:t>
            </a:r>
          </a:p>
        </p:txBody>
      </p:sp>
      <p:sp>
        <p:nvSpPr>
          <p:cNvPr id="276484" name="Rectangle 3"/>
          <p:cNvSpPr>
            <a:spLocks noGrp="1" noChangeArrowheads="1"/>
          </p:cNvSpPr>
          <p:nvPr>
            <p:ph sz="half" idx="2"/>
          </p:nvPr>
        </p:nvSpPr>
        <p:spPr>
          <a:xfrm>
            <a:off x="228600" y="2667000"/>
            <a:ext cx="8763000" cy="3113088"/>
          </a:xfrm>
        </p:spPr>
        <p:txBody>
          <a:bodyPr/>
          <a:lstStyle/>
          <a:p>
            <a:pPr marL="339725" indent="-339725" eaLnBrk="1" hangingPunct="1">
              <a:lnSpc>
                <a:spcPct val="90000"/>
              </a:lnSpc>
              <a:spcBef>
                <a:spcPts val="2400"/>
              </a:spcBef>
              <a:tabLst>
                <a:tab pos="342900" algn="l"/>
              </a:tabLst>
            </a:pPr>
            <a:r>
              <a:rPr lang="en-US" dirty="0">
                <a:latin typeface="Arial" charset="0"/>
                <a:cs typeface="Times New Roman" pitchFamily="18" charset="0"/>
              </a:rPr>
              <a:t>Before allowing others to operate your vessel, make sure they: </a:t>
            </a:r>
            <a:endParaRPr lang="en-US" dirty="0">
              <a:latin typeface="Arial" charset="0"/>
              <a:cs typeface="Arial" charset="0"/>
            </a:endParaRPr>
          </a:p>
          <a:p>
            <a:pPr marL="739775" lvl="1" indent="-339725" eaLnBrk="1" hangingPunct="1">
              <a:tabLst>
                <a:tab pos="342900" algn="l"/>
              </a:tabLst>
            </a:pPr>
            <a:r>
              <a:rPr lang="en-US" dirty="0">
                <a:latin typeface="Arial" charset="0"/>
                <a:cs typeface="Arial" charset="0"/>
              </a:rPr>
              <a:t>Meet the minimum age and boater education requirements.</a:t>
            </a:r>
          </a:p>
          <a:p>
            <a:pPr marL="739775" lvl="1" indent="-339725" eaLnBrk="1" hangingPunct="1">
              <a:tabLst>
                <a:tab pos="342900" algn="l"/>
              </a:tabLst>
            </a:pPr>
            <a:r>
              <a:rPr lang="en-US" dirty="0">
                <a:latin typeface="Arial" charset="0"/>
                <a:cs typeface="Arial" charset="0"/>
              </a:rPr>
              <a:t>Know basic boating safety and navigation rules.</a:t>
            </a:r>
            <a:endParaRPr lang="en-US" dirty="0">
              <a:latin typeface="Arial"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648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648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648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Title 1"/>
          <p:cNvSpPr>
            <a:spLocks noGrp="1"/>
          </p:cNvSpPr>
          <p:nvPr>
            <p:ph type="title"/>
          </p:nvPr>
        </p:nvSpPr>
        <p:spPr/>
        <p:txBody>
          <a:bodyPr/>
          <a:lstStyle/>
          <a:p>
            <a:r>
              <a:rPr lang="en-US" dirty="0"/>
              <a:t>Responsibilities of a </a:t>
            </a:r>
            <a:br>
              <a:rPr lang="en-US" dirty="0"/>
            </a:br>
            <a:r>
              <a:rPr lang="en-US" dirty="0"/>
              <a:t>Vessel Operator</a:t>
            </a:r>
          </a:p>
        </p:txBody>
      </p:sp>
      <p:sp>
        <p:nvSpPr>
          <p:cNvPr id="277507" name="Content Placeholder 3"/>
          <p:cNvSpPr>
            <a:spLocks noGrp="1"/>
          </p:cNvSpPr>
          <p:nvPr>
            <p:ph sz="half" idx="2"/>
          </p:nvPr>
        </p:nvSpPr>
        <p:spPr>
          <a:xfrm>
            <a:off x="457200" y="1828800"/>
            <a:ext cx="8229600" cy="4297363"/>
          </a:xfrm>
        </p:spPr>
        <p:txBody>
          <a:bodyPr/>
          <a:lstStyle/>
          <a:p>
            <a:pPr marL="739775" lvl="1" indent="-339725" eaLnBrk="1" hangingPunct="1">
              <a:tabLst>
                <a:tab pos="342900" algn="l"/>
              </a:tabLst>
            </a:pPr>
            <a:r>
              <a:rPr lang="en-US" dirty="0">
                <a:latin typeface="Arial" charset="0"/>
                <a:cs typeface="Arial" charset="0"/>
              </a:rPr>
              <a:t>Know how to use lanyard with the </a:t>
            </a:r>
            <a:r>
              <a:rPr lang="en-US" dirty="0"/>
              <a:t>engine cut-off</a:t>
            </a:r>
            <a:r>
              <a:rPr lang="en-US" dirty="0">
                <a:latin typeface="Arial" charset="0"/>
                <a:cs typeface="Arial" charset="0"/>
              </a:rPr>
              <a:t> switch.</a:t>
            </a:r>
            <a:endParaRPr lang="en-US" dirty="0">
              <a:latin typeface="Arial" charset="0"/>
              <a:cs typeface="Times New Roman" pitchFamily="18" charset="0"/>
            </a:endParaRPr>
          </a:p>
          <a:p>
            <a:pPr marL="739775" lvl="1" indent="-339725" eaLnBrk="1" hangingPunct="1">
              <a:tabLst>
                <a:tab pos="342900" algn="l"/>
              </a:tabLst>
            </a:pPr>
            <a:r>
              <a:rPr lang="en-US" dirty="0">
                <a:latin typeface="Arial" charset="0"/>
                <a:cs typeface="Arial" charset="0"/>
              </a:rPr>
              <a:t>Understand the importance of speed restrictions.</a:t>
            </a:r>
          </a:p>
          <a:p>
            <a:pPr marL="739775" lvl="1" indent="-339725" eaLnBrk="1" hangingPunct="1">
              <a:tabLst>
                <a:tab pos="342900" algn="l"/>
              </a:tabLst>
            </a:pPr>
            <a:r>
              <a:rPr lang="en-US" dirty="0">
                <a:latin typeface="Arial" charset="0"/>
                <a:cs typeface="Arial" charset="0"/>
              </a:rPr>
              <a:t>Understand the need to keep a proper lookout.</a:t>
            </a:r>
          </a:p>
          <a:p>
            <a:pPr>
              <a:tabLst>
                <a:tab pos="342900" algn="l"/>
              </a:tabLst>
            </a:pPr>
            <a:endParaRPr lang="en-US" dirty="0">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750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750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Title 1"/>
          <p:cNvSpPr>
            <a:spLocks noGrp="1"/>
          </p:cNvSpPr>
          <p:nvPr>
            <p:ph type="title"/>
          </p:nvPr>
        </p:nvSpPr>
        <p:spPr/>
        <p:txBody>
          <a:bodyPr/>
          <a:lstStyle/>
          <a:p>
            <a:r>
              <a:rPr lang="en-US" dirty="0"/>
              <a:t>Responsibilities of a </a:t>
            </a:r>
            <a:br>
              <a:rPr lang="en-US" dirty="0"/>
            </a:br>
            <a:r>
              <a:rPr lang="en-US" dirty="0"/>
              <a:t>Vessel Operator</a:t>
            </a:r>
          </a:p>
        </p:txBody>
      </p:sp>
      <p:sp>
        <p:nvSpPr>
          <p:cNvPr id="3" name="Content Placeholder 2"/>
          <p:cNvSpPr>
            <a:spLocks noGrp="1"/>
          </p:cNvSpPr>
          <p:nvPr>
            <p:ph idx="1"/>
          </p:nvPr>
        </p:nvSpPr>
        <p:spPr>
          <a:xfrm>
            <a:off x="457200" y="1600200"/>
            <a:ext cx="4572000" cy="4525963"/>
          </a:xfrm>
        </p:spPr>
        <p:txBody>
          <a:bodyPr/>
          <a:lstStyle/>
          <a:p>
            <a:pPr>
              <a:defRPr/>
            </a:pPr>
            <a:r>
              <a:rPr lang="en-US" spc="-20" dirty="0">
                <a:cs typeface="Times New Roman" pitchFamily="18" charset="0"/>
              </a:rPr>
              <a:t>Before allowing others </a:t>
            </a:r>
            <a:br>
              <a:rPr lang="en-US" spc="-20" dirty="0">
                <a:cs typeface="Times New Roman" pitchFamily="18" charset="0"/>
              </a:rPr>
            </a:br>
            <a:r>
              <a:rPr lang="en-US" spc="-20" dirty="0">
                <a:cs typeface="Times New Roman" pitchFamily="18" charset="0"/>
              </a:rPr>
              <a:t>to drive your PWC, </a:t>
            </a:r>
            <a:br>
              <a:rPr lang="en-US" spc="-20" dirty="0">
                <a:cs typeface="Times New Roman" pitchFamily="18" charset="0"/>
              </a:rPr>
            </a:br>
            <a:r>
              <a:rPr lang="en-US" spc="-20" dirty="0">
                <a:cs typeface="Times New Roman" pitchFamily="18" charset="0"/>
              </a:rPr>
              <a:t>make sure they:</a:t>
            </a:r>
            <a:endParaRPr lang="en-US" dirty="0"/>
          </a:p>
          <a:p>
            <a:pPr lvl="1" eaLnBrk="1" hangingPunct="1">
              <a:defRPr/>
            </a:pPr>
            <a:r>
              <a:rPr lang="en-US" dirty="0">
                <a:cs typeface="Arial" charset="0"/>
              </a:rPr>
              <a:t>Meet the minimum age and boater education requirements.</a:t>
            </a:r>
          </a:p>
          <a:p>
            <a:pPr lvl="1" eaLnBrk="1" hangingPunct="1">
              <a:defRPr/>
            </a:pPr>
            <a:r>
              <a:rPr lang="en-US" dirty="0">
                <a:cs typeface="Times New Roman" pitchFamily="18" charset="0"/>
              </a:rPr>
              <a:t>Know they have the same responsibilities as any other vessel operator.</a:t>
            </a:r>
          </a:p>
        </p:txBody>
      </p:sp>
      <p:pic>
        <p:nvPicPr>
          <p:cNvPr id="278532" name="Picture 4" descr="pwc_instruction.jpg"/>
          <p:cNvPicPr>
            <a:picLocks noChangeAspect="1"/>
          </p:cNvPicPr>
          <p:nvPr/>
        </p:nvPicPr>
        <p:blipFill>
          <a:blip r:embed="rId3"/>
          <a:srcRect/>
          <a:stretch>
            <a:fillRect/>
          </a:stretch>
        </p:blipFill>
        <p:spPr bwMode="auto">
          <a:xfrm>
            <a:off x="5334000" y="2286000"/>
            <a:ext cx="3336925" cy="26574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853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p:txBody>
          <a:bodyPr/>
          <a:lstStyle/>
          <a:p>
            <a:pPr eaLnBrk="1" hangingPunct="1"/>
            <a:r>
              <a:rPr lang="en-US" dirty="0"/>
              <a:t>Responsibilities of a </a:t>
            </a:r>
            <a:br>
              <a:rPr lang="en-US" dirty="0"/>
            </a:br>
            <a:r>
              <a:rPr lang="en-US" dirty="0"/>
              <a:t>Vessel Operator</a:t>
            </a:r>
            <a:endParaRPr lang="en-US" sz="2400" dirty="0"/>
          </a:p>
        </p:txBody>
      </p:sp>
      <p:sp>
        <p:nvSpPr>
          <p:cNvPr id="279555" name="Rectangle 3"/>
          <p:cNvSpPr>
            <a:spLocks noGrp="1" noChangeArrowheads="1"/>
          </p:cNvSpPr>
          <p:nvPr>
            <p:ph idx="1"/>
          </p:nvPr>
        </p:nvSpPr>
        <p:spPr>
          <a:xfrm>
            <a:off x="457200" y="1981200"/>
            <a:ext cx="8229600" cy="4144963"/>
          </a:xfrm>
        </p:spPr>
        <p:txBody>
          <a:bodyPr/>
          <a:lstStyle/>
          <a:p>
            <a:pPr lvl="1" eaLnBrk="1" hangingPunct="1"/>
            <a:r>
              <a:rPr lang="en-US" dirty="0">
                <a:latin typeface="Arial" charset="0"/>
                <a:cs typeface="Times New Roman" pitchFamily="18" charset="0"/>
              </a:rPr>
              <a:t>Take their first rides in an uncrowded area.</a:t>
            </a:r>
          </a:p>
          <a:p>
            <a:pPr lvl="1" eaLnBrk="1" hangingPunct="1"/>
            <a:r>
              <a:rPr lang="en-US" dirty="0">
                <a:latin typeface="Arial" charset="0"/>
                <a:cs typeface="Arial" charset="0"/>
              </a:rPr>
              <a:t>Know how to steer and control the personal watercraft (PWC).</a:t>
            </a:r>
          </a:p>
          <a:p>
            <a:pPr lvl="1" eaLnBrk="1" hangingPunct="1"/>
            <a:r>
              <a:rPr lang="en-US" dirty="0">
                <a:latin typeface="Arial" charset="0"/>
                <a:cs typeface="Arial" charset="0"/>
              </a:rPr>
              <a:t>Know to check carefully before turning.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955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955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Title 4"/>
          <p:cNvSpPr>
            <a:spLocks noGrp="1"/>
          </p:cNvSpPr>
          <p:nvPr>
            <p:ph type="title"/>
          </p:nvPr>
        </p:nvSpPr>
        <p:spPr/>
        <p:txBody>
          <a:bodyPr/>
          <a:lstStyle/>
          <a:p>
            <a:r>
              <a:rPr lang="en-US" dirty="0"/>
              <a:t>Responsibilities of a </a:t>
            </a:r>
            <a:br>
              <a:rPr lang="en-US" dirty="0"/>
            </a:br>
            <a:r>
              <a:rPr lang="en-US" dirty="0"/>
              <a:t>Vessel Operator</a:t>
            </a:r>
          </a:p>
        </p:txBody>
      </p:sp>
      <p:sp>
        <p:nvSpPr>
          <p:cNvPr id="280579" name="Text Placeholder 5"/>
          <p:cNvSpPr>
            <a:spLocks noGrp="1"/>
          </p:cNvSpPr>
          <p:nvPr>
            <p:ph type="body" idx="1"/>
          </p:nvPr>
        </p:nvSpPr>
        <p:spPr>
          <a:xfrm>
            <a:off x="533400" y="1295400"/>
            <a:ext cx="8229600" cy="639763"/>
          </a:xfrm>
        </p:spPr>
        <p:txBody>
          <a:bodyPr/>
          <a:lstStyle/>
          <a:p>
            <a:r>
              <a:rPr lang="en-US" dirty="0">
                <a:latin typeface="Arial" charset="0"/>
                <a:cs typeface="Arial" charset="0"/>
              </a:rPr>
              <a:t>Responsibility to the Environment</a:t>
            </a:r>
          </a:p>
        </p:txBody>
      </p:sp>
      <p:sp>
        <p:nvSpPr>
          <p:cNvPr id="7" name="Content Placeholder 6"/>
          <p:cNvSpPr>
            <a:spLocks noGrp="1"/>
          </p:cNvSpPr>
          <p:nvPr>
            <p:ph sz="half" idx="2"/>
          </p:nvPr>
        </p:nvSpPr>
        <p:spPr>
          <a:xfrm>
            <a:off x="457200" y="1981200"/>
            <a:ext cx="8229600" cy="3951288"/>
          </a:xfrm>
        </p:spPr>
        <p:txBody>
          <a:bodyPr/>
          <a:lstStyle/>
          <a:p>
            <a:pPr marL="346075" indent="-346075" eaLnBrk="1" hangingPunct="1">
              <a:defRPr/>
            </a:pPr>
            <a:r>
              <a:rPr lang="en-US" dirty="0">
                <a:cs typeface="Arial" charset="0"/>
              </a:rPr>
              <a:t>Keep waters clean and disease-free by disposing of waste and litter properly.</a:t>
            </a:r>
            <a:endParaRPr lang="en-US" dirty="0">
              <a:cs typeface="Times New Roman" pitchFamily="18" charset="0"/>
            </a:endParaRPr>
          </a:p>
          <a:p>
            <a:pPr marL="346075" indent="-346075" eaLnBrk="1" hangingPunct="1">
              <a:defRPr/>
            </a:pPr>
            <a:r>
              <a:rPr lang="en-US" dirty="0">
                <a:cs typeface="Arial" charset="0"/>
              </a:rPr>
              <a:t>Practice the three “Rs”— </a:t>
            </a:r>
            <a:br>
              <a:rPr lang="en-US" dirty="0">
                <a:cs typeface="Arial" charset="0"/>
              </a:rPr>
            </a:br>
            <a:r>
              <a:rPr lang="en-US" spc="-20" dirty="0"/>
              <a:t>Reduce, Reuse, and Recycle.</a:t>
            </a:r>
          </a:p>
          <a:p>
            <a:pPr marL="346075" indent="-346075" eaLnBrk="1" hangingPunct="1">
              <a:defRPr/>
            </a:pPr>
            <a:r>
              <a:rPr lang="en-US" dirty="0"/>
              <a:t>Reduce throttle to “no wake” </a:t>
            </a:r>
            <a:br>
              <a:rPr lang="en-US" dirty="0"/>
            </a:br>
            <a:r>
              <a:rPr lang="en-US" dirty="0"/>
              <a:t>speed when close to a shoreline.</a:t>
            </a:r>
          </a:p>
          <a:p>
            <a:pPr marL="346075" indent="-346075" eaLnBrk="1" hangingPunct="1">
              <a:defRPr/>
            </a:pPr>
            <a:r>
              <a:rPr lang="en-US" dirty="0"/>
              <a:t>Don’t use toxic substances on your vessel or around water.</a:t>
            </a:r>
          </a:p>
        </p:txBody>
      </p:sp>
      <p:pic>
        <p:nvPicPr>
          <p:cNvPr id="280581" name="Content Placeholder 5" descr="reduce_reuse_recycle.jpg"/>
          <p:cNvPicPr>
            <a:picLocks noChangeAspect="1"/>
          </p:cNvPicPr>
          <p:nvPr/>
        </p:nvPicPr>
        <p:blipFill>
          <a:blip r:embed="rId3"/>
          <a:srcRect/>
          <a:stretch>
            <a:fillRect/>
          </a:stretch>
        </p:blipFill>
        <p:spPr bwMode="auto">
          <a:xfrm>
            <a:off x="5943600" y="2895600"/>
            <a:ext cx="2971800" cy="220186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Title 3"/>
          <p:cNvSpPr>
            <a:spLocks noGrp="1"/>
          </p:cNvSpPr>
          <p:nvPr>
            <p:ph type="title"/>
          </p:nvPr>
        </p:nvSpPr>
        <p:spPr/>
        <p:txBody>
          <a:bodyPr/>
          <a:lstStyle/>
          <a:p>
            <a:r>
              <a:rPr lang="en-US" dirty="0"/>
              <a:t>Responsibilities of a </a:t>
            </a:r>
            <a:br>
              <a:rPr lang="en-US" dirty="0"/>
            </a:br>
            <a:r>
              <a:rPr lang="en-US" dirty="0"/>
              <a:t>Vessel Operator</a:t>
            </a:r>
          </a:p>
        </p:txBody>
      </p:sp>
      <p:sp>
        <p:nvSpPr>
          <p:cNvPr id="281603" name="Text Placeholder 4"/>
          <p:cNvSpPr>
            <a:spLocks noGrp="1"/>
          </p:cNvSpPr>
          <p:nvPr>
            <p:ph type="body" idx="1"/>
          </p:nvPr>
        </p:nvSpPr>
        <p:spPr/>
        <p:txBody>
          <a:bodyPr/>
          <a:lstStyle/>
          <a:p>
            <a:r>
              <a:rPr lang="en-US" dirty="0">
                <a:latin typeface="Arial" charset="0"/>
                <a:cs typeface="Arial" charset="0"/>
              </a:rPr>
              <a:t>Responsibility to Others Using the Waterways</a:t>
            </a:r>
          </a:p>
        </p:txBody>
      </p:sp>
      <p:sp>
        <p:nvSpPr>
          <p:cNvPr id="301060" name="Content Placeholder 5"/>
          <p:cNvSpPr>
            <a:spLocks noGrp="1"/>
          </p:cNvSpPr>
          <p:nvPr>
            <p:ph sz="half" idx="2"/>
          </p:nvPr>
        </p:nvSpPr>
        <p:spPr/>
        <p:txBody>
          <a:bodyPr/>
          <a:lstStyle/>
          <a:p>
            <a:r>
              <a:rPr lang="en-US" dirty="0">
                <a:latin typeface="Arial" charset="0"/>
                <a:cs typeface="Arial" charset="0"/>
              </a:rPr>
              <a:t>Stay aware of others in or on the water.</a:t>
            </a:r>
          </a:p>
          <a:p>
            <a:endParaRPr lang="en-US" dirty="0">
              <a:latin typeface="Arial" charset="0"/>
              <a:cs typeface="Arial" charset="0"/>
            </a:endParaRPr>
          </a:p>
          <a:p>
            <a:endParaRPr lang="en-US" dirty="0">
              <a:latin typeface="Arial" charset="0"/>
              <a:cs typeface="Arial" charset="0"/>
            </a:endParaRPr>
          </a:p>
          <a:p>
            <a:pPr>
              <a:buFont typeface="Wingdings" pitchFamily="2" charset="2"/>
              <a:buNone/>
            </a:pPr>
            <a:r>
              <a:rPr lang="en-US" dirty="0">
                <a:latin typeface="Arial" charset="0"/>
                <a:cs typeface="Arial" charset="0"/>
              </a:rPr>
              <a:t> </a:t>
            </a:r>
          </a:p>
          <a:p>
            <a:r>
              <a:rPr lang="en-US" dirty="0">
                <a:latin typeface="Arial" charset="0"/>
                <a:cs typeface="Arial" charset="0"/>
              </a:rPr>
              <a:t>Control the noise of your boat or PWC.</a:t>
            </a:r>
          </a:p>
        </p:txBody>
      </p:sp>
      <p:pic>
        <p:nvPicPr>
          <p:cNvPr id="297989" name="Picture 4" descr="cruiser_2"/>
          <p:cNvPicPr>
            <a:picLocks noChangeAspect="1" noChangeArrowheads="1"/>
          </p:cNvPicPr>
          <p:nvPr/>
        </p:nvPicPr>
        <p:blipFill>
          <a:blip r:embed="rId3"/>
          <a:srcRect/>
          <a:stretch>
            <a:fillRect/>
          </a:stretch>
        </p:blipFill>
        <p:spPr bwMode="auto">
          <a:xfrm>
            <a:off x="1981200" y="2765425"/>
            <a:ext cx="5083175" cy="2416175"/>
          </a:xfrm>
          <a:prstGeom prst="rect">
            <a:avLst/>
          </a:prstGeom>
          <a:noFill/>
          <a:ln w="12700">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106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798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0106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2"/>
          <p:cNvSpPr>
            <a:spLocks noGrp="1" noChangeArrowheads="1"/>
          </p:cNvSpPr>
          <p:nvPr>
            <p:ph type="title"/>
          </p:nvPr>
        </p:nvSpPr>
        <p:spPr/>
        <p:txBody>
          <a:bodyPr/>
          <a:lstStyle/>
          <a:p>
            <a:pPr eaLnBrk="1" hangingPunct="1"/>
            <a:r>
              <a:rPr lang="en-US" sz="3000" dirty="0"/>
              <a:t>Small Boats and Paddlecraft</a:t>
            </a:r>
          </a:p>
        </p:txBody>
      </p:sp>
      <p:sp>
        <p:nvSpPr>
          <p:cNvPr id="282627" name="Content Placeholder 8"/>
          <p:cNvSpPr>
            <a:spLocks noGrp="1"/>
          </p:cNvSpPr>
          <p:nvPr>
            <p:ph sz="half" idx="1"/>
          </p:nvPr>
        </p:nvSpPr>
        <p:spPr>
          <a:xfrm>
            <a:off x="457200" y="1219200"/>
            <a:ext cx="7086600" cy="4525963"/>
          </a:xfrm>
        </p:spPr>
        <p:txBody>
          <a:bodyPr/>
          <a:lstStyle/>
          <a:p>
            <a:pPr eaLnBrk="1" hangingPunct="1"/>
            <a:r>
              <a:rPr lang="en-US" dirty="0">
                <a:latin typeface="Arial" charset="0"/>
                <a:cs typeface="Times New Roman" pitchFamily="18" charset="0"/>
              </a:rPr>
              <a:t>Includes canoes, kayaks, and rafts.</a:t>
            </a:r>
          </a:p>
          <a:p>
            <a:pPr eaLnBrk="1" hangingPunct="1"/>
            <a:r>
              <a:rPr lang="en-US" dirty="0">
                <a:latin typeface="Arial" charset="0"/>
                <a:cs typeface="Times New Roman" pitchFamily="18" charset="0"/>
              </a:rPr>
              <a:t>To prepare for safety: </a:t>
            </a:r>
            <a:endParaRPr lang="en-US" dirty="0">
              <a:latin typeface="Arial" charset="0"/>
              <a:cs typeface="Arial" charset="0"/>
            </a:endParaRPr>
          </a:p>
          <a:p>
            <a:pPr lvl="1">
              <a:spcBef>
                <a:spcPts val="1800"/>
              </a:spcBef>
            </a:pPr>
            <a:r>
              <a:rPr lang="en-US" dirty="0">
                <a:latin typeface="Arial" charset="0"/>
                <a:cs typeface="Arial" charset="0"/>
              </a:rPr>
              <a:t>Always wear a PFD.</a:t>
            </a:r>
          </a:p>
          <a:p>
            <a:pPr lvl="1">
              <a:spcBef>
                <a:spcPts val="1800"/>
              </a:spcBef>
            </a:pPr>
            <a:r>
              <a:rPr lang="en-US" dirty="0">
                <a:latin typeface="Arial" charset="0"/>
                <a:cs typeface="Arial" charset="0"/>
              </a:rPr>
              <a:t>Never paddle alone.</a:t>
            </a:r>
          </a:p>
          <a:p>
            <a:pPr lvl="1">
              <a:spcBef>
                <a:spcPts val="1800"/>
              </a:spcBef>
            </a:pPr>
            <a:r>
              <a:rPr lang="en-US" dirty="0">
                <a:latin typeface="Arial" charset="0"/>
                <a:cs typeface="Arial" charset="0"/>
              </a:rPr>
              <a:t>Never overload your craft.</a:t>
            </a:r>
          </a:p>
          <a:p>
            <a:pPr lvl="1">
              <a:spcBef>
                <a:spcPts val="1800"/>
              </a:spcBef>
            </a:pPr>
            <a:r>
              <a:rPr lang="en-US" dirty="0">
                <a:latin typeface="Arial" charset="0"/>
                <a:cs typeface="Arial" charset="0"/>
              </a:rPr>
              <a:t>Keep low center of gravity.</a:t>
            </a:r>
          </a:p>
          <a:p>
            <a:pPr lvl="1">
              <a:spcBef>
                <a:spcPts val="1800"/>
              </a:spcBef>
            </a:pPr>
            <a:r>
              <a:rPr lang="en-US" dirty="0">
                <a:latin typeface="Arial" charset="0"/>
                <a:cs typeface="Arial" charset="0"/>
              </a:rPr>
              <a:t>Be alert and aware of surroundings. </a:t>
            </a:r>
          </a:p>
          <a:p>
            <a:pPr lvl="1">
              <a:spcBef>
                <a:spcPts val="1800"/>
              </a:spcBef>
            </a:pPr>
            <a:endParaRPr lang="en-US" dirty="0">
              <a:latin typeface="Arial" charset="0"/>
              <a:cs typeface="Arial" charset="0"/>
            </a:endParaRPr>
          </a:p>
        </p:txBody>
      </p:sp>
      <p:pic>
        <p:nvPicPr>
          <p:cNvPr id="282628" name="Picture 4" descr="VA_canoes_04"/>
          <p:cNvPicPr>
            <a:picLocks noGrp="1" noChangeAspect="1" noChangeArrowheads="1"/>
          </p:cNvPicPr>
          <p:nvPr>
            <p:ph sz="half" idx="2"/>
          </p:nvPr>
        </p:nvPicPr>
        <p:blipFill>
          <a:blip r:embed="rId3"/>
          <a:srcRect/>
          <a:stretch>
            <a:fillRect/>
          </a:stretch>
        </p:blipFill>
        <p:spPr>
          <a:xfrm>
            <a:off x="5234939" y="1752600"/>
            <a:ext cx="3394711" cy="2057400"/>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262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2627">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262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2627">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262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ChangeArrowheads="1"/>
          </p:cNvSpPr>
          <p:nvPr>
            <p:ph type="title"/>
          </p:nvPr>
        </p:nvSpPr>
        <p:spPr/>
        <p:txBody>
          <a:bodyPr/>
          <a:lstStyle/>
          <a:p>
            <a:pPr eaLnBrk="1" hangingPunct="1"/>
            <a:r>
              <a:rPr lang="en-US" dirty="0"/>
              <a:t>Small Boats and Paddlecraft</a:t>
            </a:r>
            <a:endParaRPr lang="en-US" sz="2400" dirty="0"/>
          </a:p>
        </p:txBody>
      </p:sp>
      <p:sp>
        <p:nvSpPr>
          <p:cNvPr id="283651" name="Rectangle 3"/>
          <p:cNvSpPr>
            <a:spLocks noGrp="1" noChangeArrowheads="1"/>
          </p:cNvSpPr>
          <p:nvPr>
            <p:ph idx="1"/>
          </p:nvPr>
        </p:nvSpPr>
        <p:spPr>
          <a:xfrm>
            <a:off x="457200" y="1524000"/>
            <a:ext cx="8229600" cy="4525963"/>
          </a:xfrm>
        </p:spPr>
        <p:txBody>
          <a:bodyPr/>
          <a:lstStyle/>
          <a:p>
            <a:pPr lvl="1" eaLnBrk="1" hangingPunct="1">
              <a:spcBef>
                <a:spcPts val="1800"/>
              </a:spcBef>
            </a:pPr>
            <a:r>
              <a:rPr lang="en-US" dirty="0">
                <a:latin typeface="Arial" charset="0"/>
                <a:cs typeface="Arial" charset="0"/>
              </a:rPr>
              <a:t>Practice reboarding in water.</a:t>
            </a:r>
          </a:p>
          <a:p>
            <a:pPr lvl="1" eaLnBrk="1" hangingPunct="1">
              <a:spcBef>
                <a:spcPts val="1800"/>
              </a:spcBef>
            </a:pPr>
            <a:r>
              <a:rPr lang="en-US" dirty="0">
                <a:latin typeface="Arial" charset="0"/>
                <a:cs typeface="Arial" charset="0"/>
              </a:rPr>
              <a:t>Dress properly for the weather.</a:t>
            </a:r>
          </a:p>
          <a:p>
            <a:pPr lvl="1" eaLnBrk="1" hangingPunct="1">
              <a:spcBef>
                <a:spcPts val="1800"/>
              </a:spcBef>
            </a:pPr>
            <a:r>
              <a:rPr lang="en-US" dirty="0">
                <a:latin typeface="Arial" charset="0"/>
                <a:cs typeface="Arial" charset="0"/>
              </a:rPr>
              <a:t>Check your craft for leaks.</a:t>
            </a:r>
          </a:p>
          <a:p>
            <a:pPr lvl="1" eaLnBrk="1" hangingPunct="1">
              <a:spcBef>
                <a:spcPts val="1800"/>
              </a:spcBef>
            </a:pPr>
            <a:r>
              <a:rPr lang="en-US" dirty="0">
                <a:latin typeface="Arial" charset="0"/>
                <a:cs typeface="Arial" charset="0"/>
              </a:rPr>
              <a:t>Map a general route and timetable when embarking on a long trip.</a:t>
            </a:r>
          </a:p>
          <a:p>
            <a:pPr lvl="1" eaLnBrk="1" hangingPunct="1">
              <a:spcBef>
                <a:spcPts val="1800"/>
              </a:spcBef>
            </a:pPr>
            <a:r>
              <a:rPr lang="en-US" dirty="0">
                <a:latin typeface="Arial" charset="0"/>
                <a:cs typeface="Arial" charset="0"/>
              </a:rPr>
              <a:t>Know conditions before you head out.</a:t>
            </a:r>
          </a:p>
          <a:p>
            <a:pPr lvl="1" eaLnBrk="1" hangingPunct="1">
              <a:spcBef>
                <a:spcPts val="1800"/>
              </a:spcBef>
            </a:pPr>
            <a:r>
              <a:rPr lang="en-US" dirty="0">
                <a:latin typeface="Arial" charset="0"/>
                <a:cs typeface="Arial" charset="0"/>
              </a:rPr>
              <a:t>Watch the weather. Keep close to shore.</a:t>
            </a:r>
          </a:p>
          <a:p>
            <a:pPr lvl="1" eaLnBrk="1" hangingPunct="1">
              <a:spcBef>
                <a:spcPts val="1800"/>
              </a:spcBef>
            </a:pPr>
            <a:endParaRPr lang="en-US" dirty="0">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365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365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365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365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365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365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2"/>
          <p:cNvSpPr>
            <a:spLocks noGrp="1" noChangeArrowheads="1"/>
          </p:cNvSpPr>
          <p:nvPr>
            <p:ph type="title"/>
          </p:nvPr>
        </p:nvSpPr>
        <p:spPr/>
        <p:txBody>
          <a:bodyPr/>
          <a:lstStyle/>
          <a:p>
            <a:pPr eaLnBrk="1" hangingPunct="1"/>
            <a:r>
              <a:rPr lang="en-US" sz="3000" dirty="0"/>
              <a:t>Small Boats and Paddlecraft</a:t>
            </a:r>
          </a:p>
        </p:txBody>
      </p:sp>
      <p:sp>
        <p:nvSpPr>
          <p:cNvPr id="304131" name="Content Placeholder 8"/>
          <p:cNvSpPr>
            <a:spLocks noGrp="1"/>
          </p:cNvSpPr>
          <p:nvPr>
            <p:ph idx="1"/>
          </p:nvPr>
        </p:nvSpPr>
        <p:spPr>
          <a:xfrm>
            <a:off x="457200" y="1295400"/>
            <a:ext cx="8382000" cy="4525963"/>
          </a:xfrm>
        </p:spPr>
        <p:txBody>
          <a:bodyPr/>
          <a:lstStyle/>
          <a:p>
            <a:r>
              <a:rPr lang="en-US" dirty="0">
                <a:latin typeface="Arial" charset="0"/>
                <a:cs typeface="Arial" charset="0"/>
              </a:rPr>
              <a:t>Be alert for river hazards:</a:t>
            </a:r>
          </a:p>
          <a:p>
            <a:pPr lvl="1">
              <a:lnSpc>
                <a:spcPts val="2500"/>
              </a:lnSpc>
              <a:buSzPct val="120000"/>
            </a:pPr>
            <a:r>
              <a:rPr lang="en-US" dirty="0">
                <a:latin typeface="Arial" charset="0"/>
                <a:cs typeface="Arial" charset="0"/>
              </a:rPr>
              <a:t>Low-head dams</a:t>
            </a:r>
          </a:p>
          <a:p>
            <a:pPr lvl="1">
              <a:lnSpc>
                <a:spcPts val="2500"/>
              </a:lnSpc>
              <a:buSzPct val="120000"/>
            </a:pPr>
            <a:r>
              <a:rPr lang="en-US" dirty="0">
                <a:latin typeface="Arial" charset="0"/>
                <a:cs typeface="Arial" charset="0"/>
              </a:rPr>
              <a:t>Rapids</a:t>
            </a:r>
          </a:p>
          <a:p>
            <a:pPr lvl="1">
              <a:lnSpc>
                <a:spcPts val="2500"/>
              </a:lnSpc>
              <a:buSzPct val="120000"/>
            </a:pPr>
            <a:r>
              <a:rPr lang="en-US" dirty="0">
                <a:latin typeface="Arial" charset="0"/>
                <a:cs typeface="Arial" charset="0"/>
              </a:rPr>
              <a:t>Strainers</a:t>
            </a:r>
          </a:p>
          <a:p>
            <a:r>
              <a:rPr lang="en-US" dirty="0">
                <a:latin typeface="Arial" charset="0"/>
                <a:cs typeface="Arial" charset="0"/>
              </a:rPr>
              <a:t>If you capsize:</a:t>
            </a:r>
          </a:p>
          <a:p>
            <a:pPr lvl="1">
              <a:lnSpc>
                <a:spcPts val="2500"/>
              </a:lnSpc>
              <a:buSzPct val="120000"/>
            </a:pPr>
            <a:r>
              <a:rPr lang="en-US" dirty="0">
                <a:latin typeface="Arial" charset="0"/>
                <a:cs typeface="Arial" charset="0"/>
              </a:rPr>
              <a:t>Do not try to stand or walk in swift-moving water.</a:t>
            </a:r>
          </a:p>
          <a:p>
            <a:pPr lvl="1">
              <a:lnSpc>
                <a:spcPts val="2500"/>
              </a:lnSpc>
              <a:buSzPct val="120000"/>
            </a:pPr>
            <a:r>
              <a:rPr lang="en-US" dirty="0">
                <a:latin typeface="Arial" charset="0"/>
                <a:cs typeface="Arial" charset="0"/>
              </a:rPr>
              <a:t>Float on your back on the upstream side of </a:t>
            </a:r>
            <a:br>
              <a:rPr lang="en-US" dirty="0">
                <a:latin typeface="Arial" charset="0"/>
                <a:cs typeface="Arial" charset="0"/>
              </a:rPr>
            </a:br>
            <a:r>
              <a:rPr lang="en-US" dirty="0">
                <a:latin typeface="Arial" charset="0"/>
                <a:cs typeface="Arial" charset="0"/>
              </a:rPr>
              <a:t>your craft.</a:t>
            </a:r>
          </a:p>
          <a:p>
            <a:pPr lvl="1">
              <a:lnSpc>
                <a:spcPts val="2500"/>
              </a:lnSpc>
              <a:buSzPct val="120000"/>
            </a:pPr>
            <a:r>
              <a:rPr lang="en-US" dirty="0">
                <a:latin typeface="Arial" charset="0"/>
                <a:cs typeface="Arial" charset="0"/>
              </a:rPr>
              <a:t>Point your feet downstream.</a:t>
            </a:r>
          </a:p>
          <a:p>
            <a:pPr lvl="1">
              <a:lnSpc>
                <a:spcPts val="2500"/>
              </a:lnSpc>
              <a:buSzPct val="120000"/>
            </a:pPr>
            <a:r>
              <a:rPr lang="en-US" dirty="0">
                <a:latin typeface="Arial" charset="0"/>
                <a:cs typeface="Arial" charset="0"/>
              </a:rPr>
              <a:t>Take precautions to avoid hypothermia.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413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413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413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4131">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4131">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413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4131">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0413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2"/>
          <p:cNvSpPr>
            <a:spLocks noGrp="1" noChangeArrowheads="1"/>
          </p:cNvSpPr>
          <p:nvPr>
            <p:ph type="title"/>
          </p:nvPr>
        </p:nvSpPr>
        <p:spPr/>
        <p:txBody>
          <a:bodyPr/>
          <a:lstStyle/>
          <a:p>
            <a:pPr eaLnBrk="1" hangingPunct="1"/>
            <a:r>
              <a:rPr lang="en-US" dirty="0"/>
              <a:t>Water-Skiing</a:t>
            </a:r>
          </a:p>
        </p:txBody>
      </p:sp>
      <p:sp>
        <p:nvSpPr>
          <p:cNvPr id="285699" name="Rectangle 3"/>
          <p:cNvSpPr>
            <a:spLocks noGrp="1" noChangeArrowheads="1"/>
          </p:cNvSpPr>
          <p:nvPr>
            <p:ph idx="1"/>
          </p:nvPr>
        </p:nvSpPr>
        <p:spPr/>
        <p:txBody>
          <a:bodyPr/>
          <a:lstStyle/>
          <a:p>
            <a:pPr marL="349250" indent="-349250" eaLnBrk="1" hangingPunct="1">
              <a:lnSpc>
                <a:spcPct val="97000"/>
              </a:lnSpc>
            </a:pPr>
            <a:r>
              <a:rPr lang="en-US" dirty="0">
                <a:latin typeface="Arial" charset="0"/>
                <a:cs typeface="Arial" charset="0"/>
              </a:rPr>
              <a:t>Before towing a skier, the operator should: </a:t>
            </a:r>
          </a:p>
          <a:p>
            <a:pPr marL="749300" lvl="1" indent="-349250" eaLnBrk="1" hangingPunct="1"/>
            <a:r>
              <a:rPr lang="en-US" dirty="0">
                <a:latin typeface="Arial" charset="0"/>
                <a:cs typeface="Arial" charset="0"/>
              </a:rPr>
              <a:t>Have an observer on board.</a:t>
            </a:r>
          </a:p>
          <a:p>
            <a:pPr marL="749300" lvl="1" indent="-349250" eaLnBrk="1" hangingPunct="1"/>
            <a:r>
              <a:rPr lang="en-US" dirty="0">
                <a:latin typeface="Arial" charset="0"/>
                <a:cs typeface="Arial" charset="0"/>
              </a:rPr>
              <a:t>Review hand signals with skier.</a:t>
            </a:r>
          </a:p>
          <a:p>
            <a:pPr marL="749300" lvl="1" indent="-349250" eaLnBrk="1" hangingPunct="1"/>
            <a:r>
              <a:rPr lang="en-US" dirty="0">
                <a:latin typeface="Arial" charset="0"/>
                <a:cs typeface="Arial" charset="0"/>
              </a:rPr>
              <a:t>Make sure skier is wearing an approved PFD.</a:t>
            </a:r>
          </a:p>
          <a:p>
            <a:pPr marL="749300" lvl="1" indent="-349250" eaLnBrk="1" hangingPunct="1"/>
            <a:r>
              <a:rPr lang="en-US" dirty="0">
                <a:latin typeface="Arial" charset="0"/>
                <a:cs typeface="Arial" charset="0"/>
              </a:rPr>
              <a:t>Be familiar with area and any hazards.</a:t>
            </a:r>
          </a:p>
          <a:p>
            <a:pPr marL="749300" lvl="1" indent="-349250" eaLnBrk="1" hangingPunct="1"/>
            <a:r>
              <a:rPr lang="en-US" dirty="0">
                <a:latin typeface="Arial" charset="0"/>
                <a:cs typeface="Arial" charset="0"/>
              </a:rPr>
              <a:t>Make sure tow lines are same length for multiple skiers.</a:t>
            </a:r>
          </a:p>
          <a:p>
            <a:pPr marL="749300" lvl="1" indent="-349250" eaLnBrk="1" hangingPunct="1"/>
            <a:r>
              <a:rPr lang="en-US" dirty="0">
                <a:latin typeface="Arial" charset="0"/>
                <a:cs typeface="Arial" charset="0"/>
              </a:rPr>
              <a:t>Never tow a skier at night.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569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569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569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569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5699">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569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3"/>
          <p:cNvSpPr>
            <a:spLocks noGrp="1"/>
          </p:cNvSpPr>
          <p:nvPr>
            <p:ph type="title"/>
          </p:nvPr>
        </p:nvSpPr>
        <p:spPr/>
        <p:txBody>
          <a:bodyPr/>
          <a:lstStyle/>
          <a:p>
            <a:r>
              <a:rPr lang="en-US" dirty="0"/>
              <a:t>Objectives</a:t>
            </a:r>
          </a:p>
        </p:txBody>
      </p:sp>
      <p:sp>
        <p:nvSpPr>
          <p:cNvPr id="72707" name="Text Placeholder 4"/>
          <p:cNvSpPr>
            <a:spLocks noGrp="1"/>
          </p:cNvSpPr>
          <p:nvPr>
            <p:ph type="body" idx="1"/>
          </p:nvPr>
        </p:nvSpPr>
        <p:spPr/>
        <p:txBody>
          <a:bodyPr/>
          <a:lstStyle/>
          <a:p>
            <a:r>
              <a:rPr lang="en-US" dirty="0">
                <a:latin typeface="Arial" charset="0"/>
                <a:cs typeface="Arial" charset="0"/>
              </a:rPr>
              <a:t>You should be able to…</a:t>
            </a:r>
          </a:p>
        </p:txBody>
      </p:sp>
      <p:sp>
        <p:nvSpPr>
          <p:cNvPr id="72708" name="Content Placeholder 5"/>
          <p:cNvSpPr>
            <a:spLocks noGrp="1"/>
          </p:cNvSpPr>
          <p:nvPr>
            <p:ph sz="half" idx="2"/>
          </p:nvPr>
        </p:nvSpPr>
        <p:spPr/>
        <p:txBody>
          <a:bodyPr/>
          <a:lstStyle/>
          <a:p>
            <a:r>
              <a:rPr lang="en-US" dirty="0">
                <a:latin typeface="Arial" charset="0"/>
                <a:cs typeface="Arial" charset="0"/>
              </a:rPr>
              <a:t>Locate and understand a boat’s capacity plate.</a:t>
            </a:r>
          </a:p>
          <a:p>
            <a:r>
              <a:rPr lang="en-US" dirty="0">
                <a:latin typeface="Arial" charset="0"/>
                <a:cs typeface="Arial" charset="0"/>
              </a:rPr>
              <a:t>File a proper float plan.</a:t>
            </a:r>
          </a:p>
          <a:p>
            <a:r>
              <a:rPr lang="en-US" dirty="0">
                <a:latin typeface="Arial" charset="0"/>
                <a:cs typeface="Arial" charset="0"/>
              </a:rPr>
              <a:t>Explain how to fuel a vessel safely.</a:t>
            </a:r>
          </a:p>
          <a:p>
            <a:r>
              <a:rPr lang="en-US" dirty="0">
                <a:latin typeface="Arial" charset="0"/>
                <a:cs typeface="Arial" charset="0"/>
              </a:rPr>
              <a:t>Explain how to launch a vessel from a trailer and retrieve it from the water safely and courteously.</a:t>
            </a:r>
          </a:p>
          <a:p>
            <a:r>
              <a:rPr lang="en-US" dirty="0">
                <a:latin typeface="Arial" charset="0"/>
                <a:cs typeface="Arial" charset="0"/>
              </a:rPr>
              <a:t>Give the basics of vessel and engine maintenance.</a:t>
            </a:r>
          </a:p>
        </p:txBody>
      </p:sp>
    </p:spTree>
    <p:extLst>
      <p:ext uri="{BB962C8B-B14F-4D97-AF65-F5344CB8AC3E}">
        <p14:creationId xmlns:p14="http://schemas.microsoft.com/office/powerpoint/2010/main" val="2848634756"/>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5"/>
          <p:cNvSpPr>
            <a:spLocks noGrp="1" noChangeArrowheads="1"/>
          </p:cNvSpPr>
          <p:nvPr>
            <p:ph type="title"/>
          </p:nvPr>
        </p:nvSpPr>
        <p:spPr/>
        <p:txBody>
          <a:bodyPr/>
          <a:lstStyle/>
          <a:p>
            <a:pPr eaLnBrk="1" hangingPunct="1"/>
            <a:r>
              <a:rPr lang="en-US" dirty="0"/>
              <a:t>Water-Skiing</a:t>
            </a:r>
            <a:endParaRPr lang="en-US" sz="2400" dirty="0"/>
          </a:p>
        </p:txBody>
      </p:sp>
      <p:sp>
        <p:nvSpPr>
          <p:cNvPr id="286723" name="Rectangle 6"/>
          <p:cNvSpPr>
            <a:spLocks noGrp="1" noChangeArrowheads="1"/>
          </p:cNvSpPr>
          <p:nvPr>
            <p:ph idx="1"/>
          </p:nvPr>
        </p:nvSpPr>
        <p:spPr/>
        <p:txBody>
          <a:bodyPr/>
          <a:lstStyle/>
          <a:p>
            <a:pPr eaLnBrk="1" hangingPunct="1"/>
            <a:r>
              <a:rPr lang="en-US" dirty="0">
                <a:latin typeface="Arial" charset="0"/>
                <a:cs typeface="Arial" charset="0"/>
              </a:rPr>
              <a:t>While towing a skier, the operator should: </a:t>
            </a:r>
          </a:p>
          <a:p>
            <a:pPr lvl="1" eaLnBrk="1" hangingPunct="1"/>
            <a:r>
              <a:rPr lang="en-US" dirty="0">
                <a:latin typeface="Arial" charset="0"/>
                <a:cs typeface="Arial" charset="0"/>
              </a:rPr>
              <a:t>Start engine after making sure no one is near the propeller.</a:t>
            </a:r>
          </a:p>
          <a:p>
            <a:pPr lvl="1" eaLnBrk="1" hangingPunct="1"/>
            <a:r>
              <a:rPr lang="en-US" dirty="0">
                <a:latin typeface="Arial" charset="0"/>
                <a:cs typeface="Arial" charset="0"/>
              </a:rPr>
              <a:t>Go slowly until ski rope is tight.</a:t>
            </a:r>
          </a:p>
          <a:p>
            <a:pPr lvl="1" eaLnBrk="1" hangingPunct="1"/>
            <a:r>
              <a:rPr lang="en-US" dirty="0">
                <a:latin typeface="Arial" charset="0"/>
                <a:cs typeface="Arial" charset="0"/>
              </a:rPr>
              <a:t>Keep skier at a safe distance from the shoreline.</a:t>
            </a:r>
          </a:p>
          <a:p>
            <a:pPr lvl="1" eaLnBrk="1" hangingPunct="1"/>
            <a:r>
              <a:rPr lang="en-US" dirty="0">
                <a:latin typeface="Arial" charset="0"/>
                <a:cs typeface="Arial" charset="0"/>
              </a:rPr>
              <a:t>Avoid congested areas.</a:t>
            </a:r>
          </a:p>
          <a:p>
            <a:pPr lvl="1" eaLnBrk="1" hangingPunct="1"/>
            <a:r>
              <a:rPr lang="en-US" dirty="0">
                <a:latin typeface="Arial" charset="0"/>
                <a:cs typeface="Arial" charset="0"/>
              </a:rPr>
              <a:t>Watch for other vessels and obstructions.</a:t>
            </a:r>
          </a:p>
          <a:p>
            <a:pPr lvl="1" eaLnBrk="1" hangingPunct="1"/>
            <a:r>
              <a:rPr lang="en-US" dirty="0">
                <a:latin typeface="Arial" charset="0"/>
                <a:cs typeface="Arial" charset="0"/>
              </a:rPr>
              <a:t>Always respond to skier’s signals.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672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672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672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672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672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672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Title 1"/>
          <p:cNvSpPr>
            <a:spLocks noGrp="1"/>
          </p:cNvSpPr>
          <p:nvPr>
            <p:ph type="title"/>
          </p:nvPr>
        </p:nvSpPr>
        <p:spPr/>
        <p:txBody>
          <a:bodyPr/>
          <a:lstStyle/>
          <a:p>
            <a:r>
              <a:rPr lang="en-US" dirty="0"/>
              <a:t>Water-Skiing</a:t>
            </a:r>
          </a:p>
        </p:txBody>
      </p:sp>
      <p:sp>
        <p:nvSpPr>
          <p:cNvPr id="3" name="Content Placeholder 2"/>
          <p:cNvSpPr>
            <a:spLocks noGrp="1"/>
          </p:cNvSpPr>
          <p:nvPr>
            <p:ph idx="1"/>
          </p:nvPr>
        </p:nvSpPr>
        <p:spPr>
          <a:xfrm>
            <a:off x="533400" y="1600200"/>
            <a:ext cx="5638800" cy="4525963"/>
          </a:xfrm>
        </p:spPr>
        <p:txBody>
          <a:bodyPr/>
          <a:lstStyle/>
          <a:p>
            <a:pPr lvl="1">
              <a:defRPr/>
            </a:pPr>
            <a:r>
              <a:rPr lang="en-US" dirty="0"/>
              <a:t>When a skier falls, circle slowly to return the towline.</a:t>
            </a:r>
          </a:p>
          <a:p>
            <a:pPr lvl="1">
              <a:defRPr/>
            </a:pPr>
            <a:r>
              <a:rPr lang="en-US" dirty="0">
                <a:cs typeface="Arial" charset="0"/>
              </a:rPr>
              <a:t>If required, display red or </a:t>
            </a:r>
            <a:br>
              <a:rPr lang="en-US" dirty="0">
                <a:cs typeface="Arial" charset="0"/>
              </a:rPr>
            </a:br>
            <a:r>
              <a:rPr lang="en-US" dirty="0">
                <a:cs typeface="Arial" charset="0"/>
              </a:rPr>
              <a:t>orange flag </a:t>
            </a:r>
            <a:r>
              <a:rPr lang="en-US" spc="-20" dirty="0">
                <a:cs typeface="Arial" charset="0"/>
              </a:rPr>
              <a:t>to alert others</a:t>
            </a:r>
            <a:br>
              <a:rPr lang="en-US" spc="-20" dirty="0">
                <a:cs typeface="Arial" charset="0"/>
              </a:rPr>
            </a:br>
            <a:r>
              <a:rPr lang="en-US" spc="-20" dirty="0">
                <a:cs typeface="Arial" charset="0"/>
              </a:rPr>
              <a:t>that skier is down.</a:t>
            </a:r>
            <a:endParaRPr lang="en-US" dirty="0"/>
          </a:p>
          <a:p>
            <a:pPr lvl="1">
              <a:defRPr/>
            </a:pPr>
            <a:r>
              <a:rPr lang="en-US" dirty="0"/>
              <a:t>Shut off engine before skier reboards.</a:t>
            </a:r>
          </a:p>
          <a:p>
            <a:pPr>
              <a:buFont typeface="Wingdings" pitchFamily="2" charset="2"/>
              <a:buNone/>
              <a:defRPr/>
            </a:pPr>
            <a:endParaRPr lang="en-US" dirty="0"/>
          </a:p>
        </p:txBody>
      </p:sp>
      <p:pic>
        <p:nvPicPr>
          <p:cNvPr id="287748" name="Picture 5" descr="\\Ladybird\Shared_Media\Graphics\Boating_graphics\Export_PPT\Generic_drawings\flag_skier.jpg"/>
          <p:cNvPicPr>
            <a:picLocks noChangeAspect="1" noChangeArrowheads="1"/>
          </p:cNvPicPr>
          <p:nvPr/>
        </p:nvPicPr>
        <p:blipFill>
          <a:blip r:embed="rId3"/>
          <a:srcRect t="3641" b="4190"/>
          <a:stretch>
            <a:fillRect/>
          </a:stretch>
        </p:blipFill>
        <p:spPr bwMode="auto">
          <a:xfrm>
            <a:off x="5791200" y="1905000"/>
            <a:ext cx="2830513" cy="3276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774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2"/>
          <p:cNvSpPr>
            <a:spLocks noGrp="1" noChangeArrowheads="1"/>
          </p:cNvSpPr>
          <p:nvPr>
            <p:ph type="title"/>
          </p:nvPr>
        </p:nvSpPr>
        <p:spPr/>
        <p:txBody>
          <a:bodyPr/>
          <a:lstStyle/>
          <a:p>
            <a:pPr eaLnBrk="1" hangingPunct="1"/>
            <a:r>
              <a:rPr lang="en-US" dirty="0"/>
              <a:t>Water-Skiing</a:t>
            </a:r>
            <a:endParaRPr lang="en-US" sz="2400" dirty="0"/>
          </a:p>
        </p:txBody>
      </p:sp>
      <p:sp>
        <p:nvSpPr>
          <p:cNvPr id="288771" name="Rectangle 3"/>
          <p:cNvSpPr>
            <a:spLocks noGrp="1" noChangeArrowheads="1"/>
          </p:cNvSpPr>
          <p:nvPr>
            <p:ph idx="1"/>
          </p:nvPr>
        </p:nvSpPr>
        <p:spPr>
          <a:xfrm>
            <a:off x="457200" y="1295400"/>
            <a:ext cx="8229600" cy="4525963"/>
          </a:xfrm>
        </p:spPr>
        <p:txBody>
          <a:bodyPr/>
          <a:lstStyle/>
          <a:p>
            <a:pPr eaLnBrk="1" hangingPunct="1"/>
            <a:r>
              <a:rPr lang="en-US" dirty="0">
                <a:latin typeface="Arial" charset="0"/>
                <a:cs typeface="Arial" charset="0"/>
              </a:rPr>
              <a:t>When in the water, the skier should:</a:t>
            </a:r>
          </a:p>
          <a:p>
            <a:pPr lvl="1" eaLnBrk="1" hangingPunct="1"/>
            <a:r>
              <a:rPr lang="en-US" dirty="0">
                <a:latin typeface="Arial" charset="0"/>
                <a:cs typeface="Arial" charset="0"/>
              </a:rPr>
              <a:t>Wear a PFD.</a:t>
            </a:r>
          </a:p>
          <a:p>
            <a:pPr lvl="1" eaLnBrk="1" hangingPunct="1"/>
            <a:r>
              <a:rPr lang="en-US" dirty="0">
                <a:latin typeface="Arial" charset="0"/>
                <a:cs typeface="Arial" charset="0"/>
              </a:rPr>
              <a:t>Use hand signals.</a:t>
            </a:r>
          </a:p>
          <a:p>
            <a:pPr lvl="1" eaLnBrk="1" hangingPunct="1"/>
            <a:r>
              <a:rPr lang="en-US" dirty="0">
                <a:latin typeface="Arial" charset="0"/>
                <a:cs typeface="Arial" charset="0"/>
              </a:rPr>
              <a:t>Never ski under the influence of drugs or alcohol.</a:t>
            </a:r>
          </a:p>
          <a:p>
            <a:pPr lvl="1" eaLnBrk="1" hangingPunct="1"/>
            <a:r>
              <a:rPr lang="en-US" dirty="0">
                <a:latin typeface="Arial" charset="0"/>
                <a:cs typeface="Arial" charset="0"/>
              </a:rPr>
              <a:t>Never spray swimmers, vessels, or other skiers.</a:t>
            </a:r>
          </a:p>
          <a:p>
            <a:pPr lvl="1" eaLnBrk="1" hangingPunct="1"/>
            <a:r>
              <a:rPr lang="en-US" dirty="0">
                <a:latin typeface="Arial" charset="0"/>
                <a:cs typeface="Arial" charset="0"/>
              </a:rPr>
              <a:t>Never wrap tow rope around your body.</a:t>
            </a:r>
          </a:p>
          <a:p>
            <a:pPr lvl="1" eaLnBrk="1" hangingPunct="1"/>
            <a:r>
              <a:rPr lang="en-US" dirty="0">
                <a:latin typeface="Arial" charset="0"/>
                <a:cs typeface="Arial" charset="0"/>
              </a:rPr>
              <a:t>Hold ski up out of the water after falling.</a:t>
            </a:r>
          </a:p>
          <a:p>
            <a:pPr lvl="1" eaLnBrk="1" hangingPunct="1"/>
            <a:r>
              <a:rPr lang="en-US" dirty="0">
                <a:latin typeface="Arial" charset="0"/>
                <a:cs typeface="Arial" charset="0"/>
              </a:rPr>
              <a:t>Not approach the back of the boat until the engine is off.</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877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877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877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8771">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8771">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8771">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877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2"/>
          <p:cNvSpPr>
            <a:spLocks noGrp="1" noChangeArrowheads="1"/>
          </p:cNvSpPr>
          <p:nvPr>
            <p:ph type="title"/>
          </p:nvPr>
        </p:nvSpPr>
        <p:spPr/>
        <p:txBody>
          <a:bodyPr/>
          <a:lstStyle/>
          <a:p>
            <a:pPr eaLnBrk="1" hangingPunct="1"/>
            <a:r>
              <a:rPr lang="en-US" dirty="0"/>
              <a:t>Water-Skiing</a:t>
            </a:r>
            <a:endParaRPr lang="en-US" sz="2400" dirty="0"/>
          </a:p>
        </p:txBody>
      </p:sp>
      <p:sp>
        <p:nvSpPr>
          <p:cNvPr id="289795" name="Text Placeholder 8"/>
          <p:cNvSpPr>
            <a:spLocks noGrp="1"/>
          </p:cNvSpPr>
          <p:nvPr>
            <p:ph type="body" idx="1"/>
          </p:nvPr>
        </p:nvSpPr>
        <p:spPr/>
        <p:txBody>
          <a:bodyPr/>
          <a:lstStyle/>
          <a:p>
            <a:r>
              <a:rPr lang="en-US" dirty="0">
                <a:latin typeface="Arial" charset="0"/>
                <a:cs typeface="Arial" charset="0"/>
              </a:rPr>
              <a:t>Hand Signals for Skiers</a:t>
            </a:r>
          </a:p>
          <a:p>
            <a:endParaRPr lang="en-US" dirty="0">
              <a:latin typeface="Arial" charset="0"/>
              <a:cs typeface="Arial" charset="0"/>
            </a:endParaRPr>
          </a:p>
        </p:txBody>
      </p:sp>
      <p:sp>
        <p:nvSpPr>
          <p:cNvPr id="4" name="TextBox 3"/>
          <p:cNvSpPr txBox="1">
            <a:spLocks noChangeArrowheads="1"/>
          </p:cNvSpPr>
          <p:nvPr/>
        </p:nvSpPr>
        <p:spPr bwMode="auto">
          <a:xfrm>
            <a:off x="1295400" y="5410200"/>
            <a:ext cx="755650" cy="400050"/>
          </a:xfrm>
          <a:prstGeom prst="rect">
            <a:avLst/>
          </a:prstGeom>
          <a:noFill/>
          <a:ln w="9525">
            <a:noFill/>
            <a:miter lim="800000"/>
            <a:headEnd/>
            <a:tailEnd/>
          </a:ln>
        </p:spPr>
        <p:txBody>
          <a:bodyPr wrap="none">
            <a:spAutoFit/>
          </a:bodyPr>
          <a:lstStyle/>
          <a:p>
            <a:r>
              <a:rPr lang="en-US" sz="2000" b="1" dirty="0">
                <a:solidFill>
                  <a:srgbClr val="000000"/>
                </a:solidFill>
                <a:cs typeface="Arial" charset="0"/>
              </a:rPr>
              <a:t>Stop</a:t>
            </a:r>
          </a:p>
        </p:txBody>
      </p:sp>
      <p:sp>
        <p:nvSpPr>
          <p:cNvPr id="5" name="TextBox 4"/>
          <p:cNvSpPr txBox="1">
            <a:spLocks noChangeArrowheads="1"/>
          </p:cNvSpPr>
          <p:nvPr/>
        </p:nvSpPr>
        <p:spPr bwMode="auto">
          <a:xfrm>
            <a:off x="3806825" y="5391150"/>
            <a:ext cx="1679575" cy="400050"/>
          </a:xfrm>
          <a:prstGeom prst="rect">
            <a:avLst/>
          </a:prstGeom>
          <a:noFill/>
          <a:ln w="9525">
            <a:noFill/>
            <a:miter lim="800000"/>
            <a:headEnd/>
            <a:tailEnd/>
          </a:ln>
        </p:spPr>
        <p:txBody>
          <a:bodyPr>
            <a:spAutoFit/>
          </a:bodyPr>
          <a:lstStyle/>
          <a:p>
            <a:pPr algn="ctr"/>
            <a:r>
              <a:rPr lang="en-US" sz="2000" b="1" dirty="0">
                <a:solidFill>
                  <a:srgbClr val="000000"/>
                </a:solidFill>
                <a:cs typeface="Arial" charset="0"/>
              </a:rPr>
              <a:t>Skier OK</a:t>
            </a:r>
          </a:p>
        </p:txBody>
      </p:sp>
      <p:sp>
        <p:nvSpPr>
          <p:cNvPr id="6" name="TextBox 5"/>
          <p:cNvSpPr txBox="1">
            <a:spLocks noChangeArrowheads="1"/>
          </p:cNvSpPr>
          <p:nvPr/>
        </p:nvSpPr>
        <p:spPr bwMode="auto">
          <a:xfrm>
            <a:off x="6781800" y="5410200"/>
            <a:ext cx="1658938" cy="381000"/>
          </a:xfrm>
          <a:prstGeom prst="rect">
            <a:avLst/>
          </a:prstGeom>
          <a:noFill/>
          <a:ln w="9525">
            <a:noFill/>
            <a:miter lim="800000"/>
            <a:headEnd/>
            <a:tailEnd/>
          </a:ln>
        </p:spPr>
        <p:txBody>
          <a:bodyPr>
            <a:spAutoFit/>
          </a:bodyPr>
          <a:lstStyle/>
          <a:p>
            <a:pPr algn="ctr">
              <a:lnSpc>
                <a:spcPct val="94000"/>
              </a:lnSpc>
            </a:pPr>
            <a:r>
              <a:rPr lang="en-US" sz="2000" b="1" dirty="0">
                <a:solidFill>
                  <a:srgbClr val="000000"/>
                </a:solidFill>
                <a:cs typeface="Arial" charset="0"/>
              </a:rPr>
              <a:t>Skier down</a:t>
            </a:r>
          </a:p>
        </p:txBody>
      </p:sp>
      <p:pic>
        <p:nvPicPr>
          <p:cNvPr id="289799" name="Picture 13" descr="hand_signals_waterskiing_skier_down.jpg"/>
          <p:cNvPicPr>
            <a:picLocks noChangeAspect="1"/>
          </p:cNvPicPr>
          <p:nvPr/>
        </p:nvPicPr>
        <p:blipFill>
          <a:blip r:embed="rId3"/>
          <a:srcRect/>
          <a:stretch>
            <a:fillRect/>
          </a:stretch>
        </p:blipFill>
        <p:spPr bwMode="auto">
          <a:xfrm>
            <a:off x="6934200" y="1981200"/>
            <a:ext cx="1412875" cy="3352800"/>
          </a:xfrm>
          <a:prstGeom prst="rect">
            <a:avLst/>
          </a:prstGeom>
          <a:noFill/>
          <a:ln w="9525">
            <a:noFill/>
            <a:miter lim="800000"/>
            <a:headEnd/>
            <a:tailEnd/>
          </a:ln>
        </p:spPr>
      </p:pic>
      <p:pic>
        <p:nvPicPr>
          <p:cNvPr id="289800" name="Picture 14" descr="hand_signals_waterskiing_skier_okay.jpg"/>
          <p:cNvPicPr>
            <a:picLocks noChangeAspect="1"/>
          </p:cNvPicPr>
          <p:nvPr/>
        </p:nvPicPr>
        <p:blipFill>
          <a:blip r:embed="rId4"/>
          <a:srcRect/>
          <a:stretch>
            <a:fillRect/>
          </a:stretch>
        </p:blipFill>
        <p:spPr bwMode="auto">
          <a:xfrm>
            <a:off x="3962400" y="1981200"/>
            <a:ext cx="1417638" cy="3352800"/>
          </a:xfrm>
          <a:prstGeom prst="rect">
            <a:avLst/>
          </a:prstGeom>
          <a:noFill/>
          <a:ln w="9525">
            <a:noFill/>
            <a:miter lim="800000"/>
            <a:headEnd/>
            <a:tailEnd/>
          </a:ln>
        </p:spPr>
      </p:pic>
      <p:pic>
        <p:nvPicPr>
          <p:cNvPr id="289801" name="Picture 18" descr="hand_signals_waterskiing_stop.jpg"/>
          <p:cNvPicPr>
            <a:picLocks noChangeAspect="1"/>
          </p:cNvPicPr>
          <p:nvPr/>
        </p:nvPicPr>
        <p:blipFill>
          <a:blip r:embed="rId5"/>
          <a:srcRect/>
          <a:stretch>
            <a:fillRect/>
          </a:stretch>
        </p:blipFill>
        <p:spPr bwMode="auto">
          <a:xfrm>
            <a:off x="990600" y="1981200"/>
            <a:ext cx="1430338" cy="33591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hand_signals_waterskiing_speed_okay.jpg"/>
          <p:cNvPicPr>
            <a:picLocks noChangeAspect="1"/>
          </p:cNvPicPr>
          <p:nvPr/>
        </p:nvPicPr>
        <p:blipFill>
          <a:blip r:embed="rId3"/>
          <a:srcRect/>
          <a:stretch>
            <a:fillRect/>
          </a:stretch>
        </p:blipFill>
        <p:spPr bwMode="auto">
          <a:xfrm>
            <a:off x="4191000" y="4381500"/>
            <a:ext cx="973138" cy="1916113"/>
          </a:xfrm>
          <a:prstGeom prst="rect">
            <a:avLst/>
          </a:prstGeom>
          <a:noFill/>
          <a:ln w="9525">
            <a:noFill/>
            <a:miter lim="800000"/>
            <a:headEnd/>
            <a:tailEnd/>
          </a:ln>
        </p:spPr>
      </p:pic>
      <p:pic>
        <p:nvPicPr>
          <p:cNvPr id="15" name="Picture 13" descr="X:\Boating_Graphics\Export_PPT\Generic_drawings\hand_signals_waterskiing_speed_up.jpg"/>
          <p:cNvPicPr>
            <a:picLocks noChangeAspect="1" noChangeArrowheads="1"/>
          </p:cNvPicPr>
          <p:nvPr/>
        </p:nvPicPr>
        <p:blipFill>
          <a:blip r:embed="rId4"/>
          <a:srcRect/>
          <a:stretch>
            <a:fillRect/>
          </a:stretch>
        </p:blipFill>
        <p:spPr bwMode="auto">
          <a:xfrm>
            <a:off x="4854575" y="2630488"/>
            <a:ext cx="1258888" cy="1255712"/>
          </a:xfrm>
          <a:prstGeom prst="rect">
            <a:avLst/>
          </a:prstGeom>
          <a:noFill/>
          <a:ln w="9525">
            <a:noFill/>
            <a:miter lim="800000"/>
            <a:headEnd/>
            <a:tailEnd/>
          </a:ln>
        </p:spPr>
      </p:pic>
      <p:sp>
        <p:nvSpPr>
          <p:cNvPr id="290820" name="Title 3"/>
          <p:cNvSpPr>
            <a:spLocks noGrp="1"/>
          </p:cNvSpPr>
          <p:nvPr>
            <p:ph type="title"/>
          </p:nvPr>
        </p:nvSpPr>
        <p:spPr/>
        <p:txBody>
          <a:bodyPr/>
          <a:lstStyle/>
          <a:p>
            <a:r>
              <a:rPr lang="en-US" dirty="0"/>
              <a:t>Water-Skiing</a:t>
            </a:r>
          </a:p>
        </p:txBody>
      </p:sp>
      <p:sp>
        <p:nvSpPr>
          <p:cNvPr id="290821" name="Text Placeholder 4"/>
          <p:cNvSpPr>
            <a:spLocks noGrp="1"/>
          </p:cNvSpPr>
          <p:nvPr>
            <p:ph type="body" idx="1"/>
          </p:nvPr>
        </p:nvSpPr>
        <p:spPr/>
        <p:txBody>
          <a:bodyPr/>
          <a:lstStyle/>
          <a:p>
            <a:r>
              <a:rPr lang="en-US" dirty="0">
                <a:latin typeface="Arial" charset="0"/>
                <a:cs typeface="Arial" charset="0"/>
              </a:rPr>
              <a:t>Hand Signals for Skiers</a:t>
            </a:r>
          </a:p>
        </p:txBody>
      </p:sp>
      <p:sp>
        <p:nvSpPr>
          <p:cNvPr id="7" name="TextBox 6"/>
          <p:cNvSpPr txBox="1">
            <a:spLocks noChangeArrowheads="1"/>
          </p:cNvSpPr>
          <p:nvPr/>
        </p:nvSpPr>
        <p:spPr bwMode="auto">
          <a:xfrm>
            <a:off x="982663" y="2232025"/>
            <a:ext cx="1408112" cy="461963"/>
          </a:xfrm>
          <a:prstGeom prst="rect">
            <a:avLst/>
          </a:prstGeom>
          <a:noFill/>
          <a:ln w="9525">
            <a:noFill/>
            <a:miter lim="800000"/>
            <a:headEnd/>
            <a:tailEnd/>
          </a:ln>
        </p:spPr>
        <p:txBody>
          <a:bodyPr>
            <a:spAutoFit/>
          </a:bodyPr>
          <a:lstStyle/>
          <a:p>
            <a:pPr algn="ctr"/>
            <a:r>
              <a:rPr lang="en-US" sz="2400" b="1" dirty="0">
                <a:solidFill>
                  <a:srgbClr val="000000"/>
                </a:solidFill>
                <a:cs typeface="Arial" charset="0"/>
              </a:rPr>
              <a:t>Turn left</a:t>
            </a:r>
          </a:p>
        </p:txBody>
      </p:sp>
      <p:sp>
        <p:nvSpPr>
          <p:cNvPr id="8" name="TextBox 7"/>
          <p:cNvSpPr txBox="1">
            <a:spLocks noChangeArrowheads="1"/>
          </p:cNvSpPr>
          <p:nvPr/>
        </p:nvSpPr>
        <p:spPr bwMode="auto">
          <a:xfrm>
            <a:off x="2549525" y="2232025"/>
            <a:ext cx="1611313" cy="461963"/>
          </a:xfrm>
          <a:prstGeom prst="rect">
            <a:avLst/>
          </a:prstGeom>
          <a:noFill/>
          <a:ln w="9525">
            <a:noFill/>
            <a:miter lim="800000"/>
            <a:headEnd/>
            <a:tailEnd/>
          </a:ln>
        </p:spPr>
        <p:txBody>
          <a:bodyPr wrap="none">
            <a:spAutoFit/>
          </a:bodyPr>
          <a:lstStyle/>
          <a:p>
            <a:pPr algn="ctr"/>
            <a:r>
              <a:rPr lang="en-US" sz="2400" b="1" dirty="0">
                <a:solidFill>
                  <a:srgbClr val="000000"/>
                </a:solidFill>
                <a:cs typeface="Arial" charset="0"/>
              </a:rPr>
              <a:t>Turn right</a:t>
            </a:r>
          </a:p>
        </p:txBody>
      </p:sp>
      <p:sp>
        <p:nvSpPr>
          <p:cNvPr id="9" name="TextBox 8"/>
          <p:cNvSpPr txBox="1">
            <a:spLocks noChangeArrowheads="1"/>
          </p:cNvSpPr>
          <p:nvPr/>
        </p:nvSpPr>
        <p:spPr bwMode="auto">
          <a:xfrm>
            <a:off x="6629400" y="2251075"/>
            <a:ext cx="1952625" cy="439738"/>
          </a:xfrm>
          <a:prstGeom prst="rect">
            <a:avLst/>
          </a:prstGeom>
          <a:noFill/>
          <a:ln w="9525">
            <a:noFill/>
            <a:miter lim="800000"/>
            <a:headEnd/>
            <a:tailEnd/>
          </a:ln>
        </p:spPr>
        <p:txBody>
          <a:bodyPr>
            <a:spAutoFit/>
          </a:bodyPr>
          <a:lstStyle/>
          <a:p>
            <a:pPr algn="ctr">
              <a:lnSpc>
                <a:spcPct val="94000"/>
              </a:lnSpc>
            </a:pPr>
            <a:r>
              <a:rPr lang="en-US" sz="2400" b="1" dirty="0">
                <a:solidFill>
                  <a:srgbClr val="000000"/>
                </a:solidFill>
                <a:cs typeface="Arial" charset="0"/>
              </a:rPr>
              <a:t>Slow down</a:t>
            </a:r>
          </a:p>
        </p:txBody>
      </p:sp>
      <p:sp>
        <p:nvSpPr>
          <p:cNvPr id="10" name="TextBox 9"/>
          <p:cNvSpPr txBox="1">
            <a:spLocks noChangeArrowheads="1"/>
          </p:cNvSpPr>
          <p:nvPr/>
        </p:nvSpPr>
        <p:spPr bwMode="auto">
          <a:xfrm>
            <a:off x="3733800" y="4038600"/>
            <a:ext cx="1752600" cy="439738"/>
          </a:xfrm>
          <a:prstGeom prst="rect">
            <a:avLst/>
          </a:prstGeom>
          <a:noFill/>
          <a:ln w="9525">
            <a:noFill/>
            <a:miter lim="800000"/>
            <a:headEnd/>
            <a:tailEnd/>
          </a:ln>
        </p:spPr>
        <p:txBody>
          <a:bodyPr>
            <a:spAutoFit/>
          </a:bodyPr>
          <a:lstStyle/>
          <a:p>
            <a:pPr algn="ctr">
              <a:lnSpc>
                <a:spcPct val="94000"/>
              </a:lnSpc>
            </a:pPr>
            <a:r>
              <a:rPr lang="en-US" sz="2400" b="1" dirty="0">
                <a:solidFill>
                  <a:srgbClr val="000000"/>
                </a:solidFill>
                <a:cs typeface="Arial" charset="0"/>
              </a:rPr>
              <a:t>Speed OK</a:t>
            </a:r>
          </a:p>
        </p:txBody>
      </p:sp>
      <p:sp>
        <p:nvSpPr>
          <p:cNvPr id="11" name="TextBox 10"/>
          <p:cNvSpPr txBox="1">
            <a:spLocks noChangeArrowheads="1"/>
          </p:cNvSpPr>
          <p:nvPr/>
        </p:nvSpPr>
        <p:spPr bwMode="auto">
          <a:xfrm>
            <a:off x="4706938" y="2251075"/>
            <a:ext cx="1579562" cy="439738"/>
          </a:xfrm>
          <a:prstGeom prst="rect">
            <a:avLst/>
          </a:prstGeom>
          <a:noFill/>
          <a:ln w="9525">
            <a:noFill/>
            <a:miter lim="800000"/>
            <a:headEnd/>
            <a:tailEnd/>
          </a:ln>
        </p:spPr>
        <p:txBody>
          <a:bodyPr>
            <a:spAutoFit/>
          </a:bodyPr>
          <a:lstStyle/>
          <a:p>
            <a:pPr algn="ctr">
              <a:lnSpc>
                <a:spcPct val="94000"/>
              </a:lnSpc>
            </a:pPr>
            <a:r>
              <a:rPr lang="en-US" sz="2400" b="1" dirty="0">
                <a:solidFill>
                  <a:srgbClr val="000000"/>
                </a:solidFill>
                <a:cs typeface="Arial" charset="0"/>
              </a:rPr>
              <a:t>Speed up</a:t>
            </a:r>
          </a:p>
        </p:txBody>
      </p:sp>
      <p:pic>
        <p:nvPicPr>
          <p:cNvPr id="13" name="Picture 12" descr="hand_signals_waterskiing_turn_left.jpg"/>
          <p:cNvPicPr>
            <a:picLocks noChangeAspect="1"/>
          </p:cNvPicPr>
          <p:nvPr/>
        </p:nvPicPr>
        <p:blipFill>
          <a:blip r:embed="rId5"/>
          <a:srcRect/>
          <a:stretch>
            <a:fillRect/>
          </a:stretch>
        </p:blipFill>
        <p:spPr bwMode="auto">
          <a:xfrm>
            <a:off x="920750" y="2743200"/>
            <a:ext cx="1535113" cy="1019175"/>
          </a:xfrm>
          <a:prstGeom prst="rect">
            <a:avLst/>
          </a:prstGeom>
          <a:noFill/>
          <a:ln w="9525">
            <a:noFill/>
            <a:miter lim="800000"/>
            <a:headEnd/>
            <a:tailEnd/>
          </a:ln>
        </p:spPr>
      </p:pic>
      <p:pic>
        <p:nvPicPr>
          <p:cNvPr id="14" name="Picture 13" descr="hand_signals_waterskiing_turn_right.jpg"/>
          <p:cNvPicPr>
            <a:picLocks noChangeAspect="1"/>
          </p:cNvPicPr>
          <p:nvPr/>
        </p:nvPicPr>
        <p:blipFill>
          <a:blip r:embed="rId6"/>
          <a:srcRect/>
          <a:stretch>
            <a:fillRect/>
          </a:stretch>
        </p:blipFill>
        <p:spPr bwMode="auto">
          <a:xfrm>
            <a:off x="2630488" y="2697163"/>
            <a:ext cx="1536700" cy="1065212"/>
          </a:xfrm>
          <a:prstGeom prst="rect">
            <a:avLst/>
          </a:prstGeom>
          <a:noFill/>
          <a:ln w="9525">
            <a:noFill/>
            <a:miter lim="800000"/>
            <a:headEnd/>
            <a:tailEnd/>
          </a:ln>
        </p:spPr>
      </p:pic>
      <p:pic>
        <p:nvPicPr>
          <p:cNvPr id="16" name="Picture 14" descr="X:\Boating_Graphics\Export_PPT\Generic_drawings\hand_signals_waterskiing_slow_down.jpg"/>
          <p:cNvPicPr>
            <a:picLocks noChangeAspect="1" noChangeArrowheads="1"/>
          </p:cNvPicPr>
          <p:nvPr/>
        </p:nvPicPr>
        <p:blipFill>
          <a:blip r:embed="rId7"/>
          <a:srcRect/>
          <a:stretch>
            <a:fillRect/>
          </a:stretch>
        </p:blipFill>
        <p:spPr bwMode="auto">
          <a:xfrm>
            <a:off x="7007225" y="2571750"/>
            <a:ext cx="1222375" cy="12541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P spid="8" grpId="0"/>
      <p:bldP spid="9" grpId="0"/>
      <p:bldP spid="10" grpId="0"/>
      <p:bldP spid="11" grpId="0"/>
    </p:bld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3"/>
          <p:cNvSpPr>
            <a:spLocks noGrp="1" noChangeArrowheads="1"/>
          </p:cNvSpPr>
          <p:nvPr>
            <p:ph type="title"/>
          </p:nvPr>
        </p:nvSpPr>
        <p:spPr/>
        <p:txBody>
          <a:bodyPr/>
          <a:lstStyle/>
          <a:p>
            <a:pPr eaLnBrk="1" hangingPunct="1"/>
            <a:r>
              <a:rPr lang="en-US" dirty="0"/>
              <a:t>Scuba Diving and Snorkeling</a:t>
            </a:r>
          </a:p>
        </p:txBody>
      </p:sp>
      <p:sp>
        <p:nvSpPr>
          <p:cNvPr id="291843" name="Rectangle 4"/>
          <p:cNvSpPr>
            <a:spLocks noGrp="1" noChangeArrowheads="1"/>
          </p:cNvSpPr>
          <p:nvPr>
            <p:ph sz="half" idx="1"/>
          </p:nvPr>
        </p:nvSpPr>
        <p:spPr>
          <a:xfrm>
            <a:off x="457200" y="1600200"/>
            <a:ext cx="4114800" cy="4525963"/>
          </a:xfrm>
        </p:spPr>
        <p:txBody>
          <a:bodyPr/>
          <a:lstStyle/>
          <a:p>
            <a:pPr eaLnBrk="1" hangingPunct="1">
              <a:lnSpc>
                <a:spcPct val="110000"/>
              </a:lnSpc>
            </a:pPr>
            <a:r>
              <a:rPr lang="en-US" dirty="0">
                <a:latin typeface="Arial" charset="0"/>
                <a:cs typeface="Arial" charset="0"/>
              </a:rPr>
              <a:t>Vessel operators should:</a:t>
            </a:r>
          </a:p>
          <a:p>
            <a:pPr lvl="1" eaLnBrk="1" hangingPunct="1">
              <a:lnSpc>
                <a:spcPct val="110000"/>
              </a:lnSpc>
            </a:pPr>
            <a:r>
              <a:rPr lang="en-US" dirty="0">
                <a:latin typeface="Arial" charset="0"/>
                <a:cs typeface="Arial" charset="0"/>
              </a:rPr>
              <a:t>Be able to recognize a diver-down flag.</a:t>
            </a:r>
          </a:p>
          <a:p>
            <a:pPr lvl="1" eaLnBrk="1" hangingPunct="1">
              <a:lnSpc>
                <a:spcPct val="110000"/>
              </a:lnSpc>
            </a:pPr>
            <a:r>
              <a:rPr lang="en-US" dirty="0">
                <a:latin typeface="Arial" charset="0"/>
                <a:cs typeface="Arial" charset="0"/>
              </a:rPr>
              <a:t>Stay the legal distance away </a:t>
            </a:r>
            <a:br>
              <a:rPr lang="en-US" dirty="0">
                <a:latin typeface="Arial" charset="0"/>
                <a:cs typeface="Arial" charset="0"/>
              </a:rPr>
            </a:br>
            <a:r>
              <a:rPr lang="en-US" dirty="0">
                <a:latin typeface="Arial" charset="0"/>
                <a:cs typeface="Arial" charset="0"/>
              </a:rPr>
              <a:t>from a flag.</a:t>
            </a:r>
          </a:p>
          <a:p>
            <a:pPr lvl="1" eaLnBrk="1" hangingPunct="1">
              <a:lnSpc>
                <a:spcPct val="110000"/>
              </a:lnSpc>
            </a:pPr>
            <a:r>
              <a:rPr lang="en-US" dirty="0">
                <a:latin typeface="Arial" charset="0"/>
                <a:cs typeface="Arial" charset="0"/>
              </a:rPr>
              <a:t>Look for bubbles.</a:t>
            </a:r>
          </a:p>
        </p:txBody>
      </p:sp>
      <p:pic>
        <p:nvPicPr>
          <p:cNvPr id="291844" name="Picture 8" descr="flag_alpha.jpg"/>
          <p:cNvPicPr>
            <a:picLocks noChangeAspect="1"/>
          </p:cNvPicPr>
          <p:nvPr/>
        </p:nvPicPr>
        <p:blipFill>
          <a:blip r:embed="rId3"/>
          <a:srcRect/>
          <a:stretch>
            <a:fillRect/>
          </a:stretch>
        </p:blipFill>
        <p:spPr bwMode="auto">
          <a:xfrm>
            <a:off x="4648200" y="2438400"/>
            <a:ext cx="1981200" cy="2489200"/>
          </a:xfrm>
          <a:prstGeom prst="rect">
            <a:avLst/>
          </a:prstGeom>
          <a:noFill/>
          <a:ln w="9525">
            <a:noFill/>
            <a:miter lim="800000"/>
            <a:headEnd/>
            <a:tailEnd/>
          </a:ln>
        </p:spPr>
      </p:pic>
      <p:pic>
        <p:nvPicPr>
          <p:cNvPr id="291845" name="Picture 9" descr="flag_diver.jpg"/>
          <p:cNvPicPr>
            <a:picLocks noChangeAspect="1"/>
          </p:cNvPicPr>
          <p:nvPr/>
        </p:nvPicPr>
        <p:blipFill>
          <a:blip r:embed="rId4"/>
          <a:srcRect/>
          <a:stretch>
            <a:fillRect/>
          </a:stretch>
        </p:blipFill>
        <p:spPr bwMode="auto">
          <a:xfrm>
            <a:off x="6705600" y="2463800"/>
            <a:ext cx="1981200" cy="2489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184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184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918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184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184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2"/>
          <p:cNvSpPr>
            <a:spLocks noGrp="1" noChangeArrowheads="1"/>
          </p:cNvSpPr>
          <p:nvPr>
            <p:ph type="title"/>
          </p:nvPr>
        </p:nvSpPr>
        <p:spPr/>
        <p:txBody>
          <a:bodyPr/>
          <a:lstStyle/>
          <a:p>
            <a:pPr eaLnBrk="1" hangingPunct="1"/>
            <a:r>
              <a:rPr lang="en-US" dirty="0"/>
              <a:t>Scuba Diving and Snorkeling</a:t>
            </a:r>
            <a:endParaRPr lang="en-US" sz="2400" dirty="0"/>
          </a:p>
        </p:txBody>
      </p:sp>
      <p:sp>
        <p:nvSpPr>
          <p:cNvPr id="292867" name="Rectangle 3"/>
          <p:cNvSpPr>
            <a:spLocks noGrp="1" noChangeArrowheads="1"/>
          </p:cNvSpPr>
          <p:nvPr>
            <p:ph idx="1"/>
          </p:nvPr>
        </p:nvSpPr>
        <p:spPr>
          <a:xfrm>
            <a:off x="457200" y="1600200"/>
            <a:ext cx="4648200" cy="4525963"/>
          </a:xfrm>
        </p:spPr>
        <p:txBody>
          <a:bodyPr/>
          <a:lstStyle/>
          <a:p>
            <a:pPr eaLnBrk="1" hangingPunct="1">
              <a:spcBef>
                <a:spcPct val="125000"/>
              </a:spcBef>
            </a:pPr>
            <a:r>
              <a:rPr lang="en-US" dirty="0">
                <a:latin typeface="Arial" charset="0"/>
                <a:cs typeface="Arial" charset="0"/>
              </a:rPr>
              <a:t>Divers should:</a:t>
            </a:r>
          </a:p>
          <a:p>
            <a:pPr lvl="1" eaLnBrk="1" hangingPunct="1"/>
            <a:r>
              <a:rPr lang="en-US" dirty="0">
                <a:latin typeface="Arial" charset="0"/>
                <a:cs typeface="Arial" charset="0"/>
              </a:rPr>
              <a:t>Display the diver-down flag and stay close to it. </a:t>
            </a:r>
          </a:p>
          <a:p>
            <a:pPr lvl="1" eaLnBrk="1" hangingPunct="1"/>
            <a:r>
              <a:rPr lang="en-US" dirty="0">
                <a:latin typeface="Arial" charset="0"/>
                <a:cs typeface="Arial" charset="0"/>
              </a:rPr>
              <a:t>Select a suitable boat.</a:t>
            </a:r>
          </a:p>
          <a:p>
            <a:pPr lvl="1" eaLnBrk="1" hangingPunct="1"/>
            <a:r>
              <a:rPr lang="en-US" dirty="0">
                <a:latin typeface="Arial" charset="0"/>
                <a:cs typeface="Arial" charset="0"/>
              </a:rPr>
              <a:t>Avoid overloading </a:t>
            </a:r>
            <a:br>
              <a:rPr lang="en-US" dirty="0">
                <a:latin typeface="Arial" charset="0"/>
                <a:cs typeface="Arial" charset="0"/>
              </a:rPr>
            </a:br>
            <a:r>
              <a:rPr lang="en-US" dirty="0">
                <a:latin typeface="Arial" charset="0"/>
                <a:cs typeface="Arial" charset="0"/>
              </a:rPr>
              <a:t>the vessel.</a:t>
            </a:r>
          </a:p>
          <a:p>
            <a:pPr lvl="1" eaLnBrk="1" hangingPunct="1"/>
            <a:r>
              <a:rPr lang="en-US" dirty="0">
                <a:latin typeface="Arial" charset="0"/>
                <a:cs typeface="Arial" charset="0"/>
              </a:rPr>
              <a:t>Never dive or </a:t>
            </a:r>
            <a:br>
              <a:rPr lang="en-US" dirty="0">
                <a:latin typeface="Arial" charset="0"/>
                <a:cs typeface="Arial" charset="0"/>
              </a:rPr>
            </a:br>
            <a:r>
              <a:rPr lang="en-US" dirty="0">
                <a:latin typeface="Arial" charset="0"/>
                <a:cs typeface="Arial" charset="0"/>
              </a:rPr>
              <a:t>snorkel alone.</a:t>
            </a:r>
          </a:p>
        </p:txBody>
      </p:sp>
      <p:pic>
        <p:nvPicPr>
          <p:cNvPr id="292868" name="Picture 9" descr="scubadiver.jpg"/>
          <p:cNvPicPr>
            <a:picLocks noChangeAspect="1"/>
          </p:cNvPicPr>
          <p:nvPr/>
        </p:nvPicPr>
        <p:blipFill>
          <a:blip r:embed="rId3"/>
          <a:srcRect/>
          <a:stretch>
            <a:fillRect/>
          </a:stretch>
        </p:blipFill>
        <p:spPr bwMode="auto">
          <a:xfrm>
            <a:off x="5181600" y="1752600"/>
            <a:ext cx="3413125" cy="34067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286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286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286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286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3"/>
          <p:cNvSpPr>
            <a:spLocks noGrp="1" noChangeArrowheads="1"/>
          </p:cNvSpPr>
          <p:nvPr>
            <p:ph type="title"/>
          </p:nvPr>
        </p:nvSpPr>
        <p:spPr/>
        <p:txBody>
          <a:bodyPr/>
          <a:lstStyle/>
          <a:p>
            <a:pPr eaLnBrk="1" hangingPunct="1"/>
            <a:r>
              <a:rPr lang="en-US" dirty="0"/>
              <a:t>Windsurfing</a:t>
            </a:r>
          </a:p>
        </p:txBody>
      </p:sp>
      <p:sp>
        <p:nvSpPr>
          <p:cNvPr id="293892" name="Rectangle 4"/>
          <p:cNvSpPr>
            <a:spLocks noGrp="1" noChangeArrowheads="1"/>
          </p:cNvSpPr>
          <p:nvPr>
            <p:ph sz="half" idx="2"/>
          </p:nvPr>
        </p:nvSpPr>
        <p:spPr>
          <a:xfrm>
            <a:off x="4267200" y="1600200"/>
            <a:ext cx="4419600" cy="3733800"/>
          </a:xfrm>
        </p:spPr>
        <p:txBody>
          <a:bodyPr/>
          <a:lstStyle/>
          <a:p>
            <a:pPr marL="347663" indent="-347663" eaLnBrk="1" hangingPunct="1">
              <a:spcBef>
                <a:spcPts val="1800"/>
              </a:spcBef>
            </a:pPr>
            <a:r>
              <a:rPr lang="en-US" dirty="0">
                <a:latin typeface="Arial" charset="0"/>
                <a:cs typeface="Arial" charset="0"/>
              </a:rPr>
              <a:t>Dress appropriately.</a:t>
            </a:r>
          </a:p>
          <a:p>
            <a:pPr marL="347663" indent="-347663" eaLnBrk="1" hangingPunct="1">
              <a:spcBef>
                <a:spcPts val="1800"/>
              </a:spcBef>
            </a:pPr>
            <a:r>
              <a:rPr lang="en-US" dirty="0">
                <a:latin typeface="Arial" charset="0"/>
                <a:cs typeface="Arial" charset="0"/>
              </a:rPr>
              <a:t>Tell someone your plans.</a:t>
            </a:r>
          </a:p>
          <a:p>
            <a:pPr marL="347663" indent="-347663" eaLnBrk="1" hangingPunct="1">
              <a:spcBef>
                <a:spcPts val="1800"/>
              </a:spcBef>
            </a:pPr>
            <a:r>
              <a:rPr lang="en-US" dirty="0">
                <a:latin typeface="Arial" charset="0"/>
                <a:cs typeface="Arial" charset="0"/>
              </a:rPr>
              <a:t>Do not become fatigued.</a:t>
            </a:r>
          </a:p>
          <a:p>
            <a:pPr marL="347663" indent="-347663" eaLnBrk="1" hangingPunct="1">
              <a:spcBef>
                <a:spcPts val="1800"/>
              </a:spcBef>
            </a:pPr>
            <a:r>
              <a:rPr lang="en-US" dirty="0">
                <a:latin typeface="Arial" charset="0"/>
                <a:cs typeface="Times New Roman" pitchFamily="18" charset="0"/>
              </a:rPr>
              <a:t>Watch for vessels.</a:t>
            </a:r>
          </a:p>
          <a:p>
            <a:pPr marL="347663" indent="-347663" eaLnBrk="1" hangingPunct="1">
              <a:spcBef>
                <a:spcPts val="1800"/>
              </a:spcBef>
            </a:pPr>
            <a:r>
              <a:rPr lang="en-US" dirty="0">
                <a:latin typeface="Arial" charset="0"/>
                <a:cs typeface="Times New Roman" pitchFamily="18" charset="0"/>
              </a:rPr>
              <a:t>Don’t go too far from shore.</a:t>
            </a:r>
          </a:p>
        </p:txBody>
      </p:sp>
      <p:pic>
        <p:nvPicPr>
          <p:cNvPr id="2" name="Picture 6" descr="windsurfer.jpg"/>
          <p:cNvPicPr>
            <a:picLocks noChangeAspect="1"/>
          </p:cNvPicPr>
          <p:nvPr/>
        </p:nvPicPr>
        <p:blipFill>
          <a:blip r:embed="rId3"/>
          <a:srcRect/>
          <a:stretch>
            <a:fillRect/>
          </a:stretch>
        </p:blipFill>
        <p:spPr bwMode="auto">
          <a:xfrm>
            <a:off x="914400" y="1524000"/>
            <a:ext cx="3276600" cy="45291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389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389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389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389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5"/>
          <p:cNvSpPr>
            <a:spLocks noGrp="1" noChangeArrowheads="1"/>
          </p:cNvSpPr>
          <p:nvPr>
            <p:ph type="title"/>
          </p:nvPr>
        </p:nvSpPr>
        <p:spPr/>
        <p:txBody>
          <a:bodyPr/>
          <a:lstStyle/>
          <a:p>
            <a:pPr eaLnBrk="1" hangingPunct="1"/>
            <a:r>
              <a:rPr lang="en-US" dirty="0"/>
              <a:t>Sailing</a:t>
            </a:r>
          </a:p>
        </p:txBody>
      </p:sp>
      <p:sp>
        <p:nvSpPr>
          <p:cNvPr id="294915" name="Rectangle 6"/>
          <p:cNvSpPr>
            <a:spLocks noGrp="1" noChangeArrowheads="1"/>
          </p:cNvSpPr>
          <p:nvPr>
            <p:ph sz="half" idx="1"/>
          </p:nvPr>
        </p:nvSpPr>
        <p:spPr>
          <a:xfrm>
            <a:off x="457200" y="1371600"/>
            <a:ext cx="5105400" cy="4800600"/>
          </a:xfrm>
        </p:spPr>
        <p:txBody>
          <a:bodyPr/>
          <a:lstStyle/>
          <a:p>
            <a:pPr eaLnBrk="1" hangingPunct="1">
              <a:spcBef>
                <a:spcPts val="1800"/>
              </a:spcBef>
              <a:tabLst>
                <a:tab pos="342900" algn="l"/>
              </a:tabLst>
            </a:pPr>
            <a:r>
              <a:rPr lang="en-US" dirty="0">
                <a:latin typeface="Arial" charset="0"/>
                <a:cs typeface="Arial" charset="0"/>
              </a:rPr>
              <a:t>Sailboats are usually the stand-on vessel.</a:t>
            </a:r>
          </a:p>
          <a:p>
            <a:pPr eaLnBrk="1" hangingPunct="1">
              <a:spcBef>
                <a:spcPts val="1800"/>
              </a:spcBef>
              <a:tabLst>
                <a:tab pos="342900" algn="l"/>
              </a:tabLst>
            </a:pPr>
            <a:r>
              <a:rPr lang="en-US" dirty="0">
                <a:latin typeface="Arial" charset="0"/>
                <a:cs typeface="Arial" charset="0"/>
              </a:rPr>
              <a:t>Small sailboats are prone to capsizing and swamping.</a:t>
            </a:r>
          </a:p>
          <a:p>
            <a:pPr eaLnBrk="1" hangingPunct="1">
              <a:spcBef>
                <a:spcPts val="1800"/>
              </a:spcBef>
              <a:tabLst>
                <a:tab pos="342900" algn="l"/>
              </a:tabLst>
            </a:pPr>
            <a:r>
              <a:rPr lang="en-US" dirty="0">
                <a:latin typeface="Arial" charset="0"/>
                <a:cs typeface="Arial" charset="0"/>
              </a:rPr>
              <a:t>Falling overboard is common. Always wear a PFD.</a:t>
            </a:r>
          </a:p>
          <a:p>
            <a:pPr eaLnBrk="1" hangingPunct="1">
              <a:spcBef>
                <a:spcPts val="1800"/>
              </a:spcBef>
              <a:tabLst>
                <a:tab pos="342900" algn="l"/>
              </a:tabLst>
            </a:pPr>
            <a:r>
              <a:rPr lang="en-US" dirty="0">
                <a:latin typeface="Arial" charset="0"/>
                <a:cs typeface="Arial" charset="0"/>
              </a:rPr>
              <a:t>Sailors should always be aware of water temperature.</a:t>
            </a:r>
          </a:p>
          <a:p>
            <a:pPr eaLnBrk="1" hangingPunct="1">
              <a:spcBef>
                <a:spcPts val="1800"/>
              </a:spcBef>
              <a:tabLst>
                <a:tab pos="342900" algn="l"/>
              </a:tabLst>
            </a:pPr>
            <a:r>
              <a:rPr lang="en-US" dirty="0">
                <a:latin typeface="Arial" charset="0"/>
                <a:cs typeface="Arial" charset="0"/>
              </a:rPr>
              <a:t>A certified sailing course is recommended.</a:t>
            </a:r>
          </a:p>
        </p:txBody>
      </p:sp>
      <p:pic>
        <p:nvPicPr>
          <p:cNvPr id="294916" name="Picture 10" descr="Sail_Boat_Lrg_04"/>
          <p:cNvPicPr>
            <a:picLocks noChangeAspect="1" noChangeArrowheads="1"/>
          </p:cNvPicPr>
          <p:nvPr/>
        </p:nvPicPr>
        <p:blipFill>
          <a:blip r:embed="rId3"/>
          <a:srcRect/>
          <a:stretch>
            <a:fillRect/>
          </a:stretch>
        </p:blipFill>
        <p:spPr bwMode="auto">
          <a:xfrm>
            <a:off x="5715000" y="1447800"/>
            <a:ext cx="2990850" cy="45037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491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491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491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491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2"/>
          <p:cNvSpPr>
            <a:spLocks noGrp="1" noChangeArrowheads="1"/>
          </p:cNvSpPr>
          <p:nvPr>
            <p:ph type="title"/>
          </p:nvPr>
        </p:nvSpPr>
        <p:spPr/>
        <p:txBody>
          <a:bodyPr/>
          <a:lstStyle/>
          <a:p>
            <a:pPr eaLnBrk="1" hangingPunct="1"/>
            <a:r>
              <a:rPr lang="en-US" dirty="0"/>
              <a:t>Sailing</a:t>
            </a:r>
            <a:endParaRPr lang="en-US" sz="2400" dirty="0"/>
          </a:p>
        </p:txBody>
      </p:sp>
      <p:sp>
        <p:nvSpPr>
          <p:cNvPr id="295939" name="Rectangle 3"/>
          <p:cNvSpPr>
            <a:spLocks noGrp="1" noChangeArrowheads="1"/>
          </p:cNvSpPr>
          <p:nvPr>
            <p:ph idx="1"/>
          </p:nvPr>
        </p:nvSpPr>
        <p:spPr/>
        <p:txBody>
          <a:bodyPr/>
          <a:lstStyle/>
          <a:p>
            <a:pPr eaLnBrk="1" hangingPunct="1">
              <a:lnSpc>
                <a:spcPct val="105000"/>
              </a:lnSpc>
              <a:spcBef>
                <a:spcPct val="110000"/>
              </a:spcBef>
            </a:pPr>
            <a:r>
              <a:rPr lang="en-US" dirty="0">
                <a:latin typeface="Arial" charset="0"/>
                <a:cs typeface="Arial" charset="0"/>
              </a:rPr>
              <a:t>For safety: </a:t>
            </a:r>
          </a:p>
          <a:p>
            <a:pPr lvl="1" eaLnBrk="1" hangingPunct="1"/>
            <a:r>
              <a:rPr lang="en-US" dirty="0">
                <a:latin typeface="Arial" charset="0"/>
                <a:cs typeface="Arial" charset="0"/>
              </a:rPr>
              <a:t>Stay off water during storms or high winds.</a:t>
            </a:r>
          </a:p>
          <a:p>
            <a:pPr lvl="1" eaLnBrk="1" hangingPunct="1"/>
            <a:r>
              <a:rPr lang="en-US" dirty="0">
                <a:latin typeface="Arial" charset="0"/>
                <a:cs typeface="Arial" charset="0"/>
              </a:rPr>
              <a:t>Carry a flashlight.</a:t>
            </a:r>
          </a:p>
          <a:p>
            <a:pPr lvl="1" eaLnBrk="1" hangingPunct="1"/>
            <a:r>
              <a:rPr lang="en-US" dirty="0">
                <a:latin typeface="Arial" charset="0"/>
                <a:cs typeface="Arial" charset="0"/>
              </a:rPr>
              <a:t>Make sure sailboats with an engine have red, green, and white navigation lights.</a:t>
            </a:r>
            <a:endParaRPr lang="en-US" dirty="0">
              <a:latin typeface="Garamond 3" pitchFamily="18" charset="0"/>
              <a:cs typeface="Times New Roman" pitchFamily="18" charset="0"/>
            </a:endParaRPr>
          </a:p>
          <a:p>
            <a:pPr lvl="1" eaLnBrk="1" hangingPunct="1"/>
            <a:r>
              <a:rPr lang="en-US" dirty="0">
                <a:latin typeface="Arial" charset="0"/>
                <a:cs typeface="Times New Roman" pitchFamily="18" charset="0"/>
              </a:rPr>
              <a:t>Be aware of mast clearance when passing under power lines and bridges.</a:t>
            </a:r>
            <a:endParaRPr lang="en-US" dirty="0">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593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593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593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593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4"/>
          <p:cNvSpPr>
            <a:spLocks noGrp="1"/>
          </p:cNvSpPr>
          <p:nvPr>
            <p:ph type="title"/>
          </p:nvPr>
        </p:nvSpPr>
        <p:spPr/>
        <p:txBody>
          <a:bodyPr/>
          <a:lstStyle/>
          <a:p>
            <a:r>
              <a:rPr lang="en-US" dirty="0"/>
              <a:t>Class Plan</a:t>
            </a:r>
          </a:p>
        </p:txBody>
      </p:sp>
      <p:sp>
        <p:nvSpPr>
          <p:cNvPr id="46083" name="Content Placeholder 5"/>
          <p:cNvSpPr>
            <a:spLocks noGrp="1"/>
          </p:cNvSpPr>
          <p:nvPr>
            <p:ph sz="half" idx="1"/>
          </p:nvPr>
        </p:nvSpPr>
        <p:spPr>
          <a:xfrm>
            <a:off x="457200" y="1295400"/>
            <a:ext cx="3733800" cy="4525963"/>
          </a:xfrm>
        </p:spPr>
        <p:txBody>
          <a:bodyPr/>
          <a:lstStyle/>
          <a:p>
            <a:pPr eaLnBrk="1" hangingPunct="1">
              <a:spcBef>
                <a:spcPts val="3000"/>
              </a:spcBef>
              <a:buSzPct val="105000"/>
              <a:tabLst>
                <a:tab pos="1371600" algn="l"/>
                <a:tab pos="1714500" algn="l"/>
                <a:tab pos="3371850" algn="l"/>
              </a:tabLst>
            </a:pPr>
            <a:r>
              <a:rPr lang="en-US" dirty="0">
                <a:cs typeface="Arial" charset="0"/>
              </a:rPr>
              <a:t>Lesson One:</a:t>
            </a:r>
          </a:p>
          <a:p>
            <a:pPr eaLnBrk="1" hangingPunct="1">
              <a:spcBef>
                <a:spcPts val="3000"/>
              </a:spcBef>
              <a:buSzPct val="105000"/>
              <a:tabLst>
                <a:tab pos="1371600" algn="l"/>
                <a:tab pos="1714500" algn="l"/>
                <a:tab pos="3371850" algn="l"/>
              </a:tabLst>
            </a:pPr>
            <a:r>
              <a:rPr lang="en-US" dirty="0">
                <a:cs typeface="Arial" charset="0"/>
              </a:rPr>
              <a:t>Lesson Two:</a:t>
            </a:r>
          </a:p>
          <a:p>
            <a:pPr eaLnBrk="1" hangingPunct="1">
              <a:spcBef>
                <a:spcPts val="3000"/>
              </a:spcBef>
              <a:buSzPct val="105000"/>
              <a:tabLst>
                <a:tab pos="1371600" algn="l"/>
                <a:tab pos="1714500" algn="l"/>
                <a:tab pos="3371850" algn="l"/>
              </a:tabLst>
            </a:pPr>
            <a:r>
              <a:rPr lang="en-US" dirty="0">
                <a:cs typeface="Arial" charset="0"/>
              </a:rPr>
              <a:t>Lesson Three:</a:t>
            </a:r>
          </a:p>
          <a:p>
            <a:pPr eaLnBrk="1" hangingPunct="1">
              <a:spcBef>
                <a:spcPts val="3000"/>
              </a:spcBef>
              <a:buSzPct val="105000"/>
              <a:tabLst>
                <a:tab pos="1371600" algn="l"/>
                <a:tab pos="1714500" algn="l"/>
                <a:tab pos="3371850" algn="l"/>
              </a:tabLst>
            </a:pPr>
            <a:r>
              <a:rPr lang="en-US" dirty="0">
                <a:cs typeface="Arial" charset="0"/>
              </a:rPr>
              <a:t>Lesson Four:</a:t>
            </a:r>
          </a:p>
          <a:p>
            <a:pPr eaLnBrk="1" hangingPunct="1">
              <a:spcBef>
                <a:spcPct val="0"/>
              </a:spcBef>
              <a:buSzPct val="105000"/>
              <a:tabLst>
                <a:tab pos="1371600" algn="l"/>
                <a:tab pos="1714500" algn="l"/>
                <a:tab pos="3371850" algn="l"/>
              </a:tabLst>
            </a:pPr>
            <a:endParaRPr lang="en-US" dirty="0">
              <a:cs typeface="Arial" charset="0"/>
            </a:endParaRPr>
          </a:p>
          <a:p>
            <a:pPr eaLnBrk="1" hangingPunct="1">
              <a:spcBef>
                <a:spcPts val="3000"/>
              </a:spcBef>
              <a:buSzPct val="105000"/>
              <a:tabLst>
                <a:tab pos="1371600" algn="l"/>
                <a:tab pos="1714500" algn="l"/>
                <a:tab pos="3371850" algn="l"/>
              </a:tabLst>
            </a:pPr>
            <a:r>
              <a:rPr lang="en-US" dirty="0">
                <a:cs typeface="Arial" charset="0"/>
              </a:rPr>
              <a:t>Lesson Five:</a:t>
            </a:r>
          </a:p>
          <a:p>
            <a:pPr eaLnBrk="1" hangingPunct="1">
              <a:spcBef>
                <a:spcPts val="3000"/>
              </a:spcBef>
              <a:buSzPct val="105000"/>
              <a:tabLst>
                <a:tab pos="1371600" algn="l"/>
                <a:tab pos="1714500" algn="l"/>
                <a:tab pos="3371850" algn="l"/>
              </a:tabLst>
            </a:pPr>
            <a:r>
              <a:rPr lang="en-US" dirty="0">
                <a:cs typeface="Arial" charset="0"/>
              </a:rPr>
              <a:t>Lesson Six:</a:t>
            </a:r>
          </a:p>
        </p:txBody>
      </p:sp>
      <p:sp>
        <p:nvSpPr>
          <p:cNvPr id="46084" name="Content Placeholder 6"/>
          <p:cNvSpPr>
            <a:spLocks noGrp="1"/>
          </p:cNvSpPr>
          <p:nvPr>
            <p:ph sz="half" idx="2"/>
          </p:nvPr>
        </p:nvSpPr>
        <p:spPr>
          <a:xfrm>
            <a:off x="3886200" y="1295400"/>
            <a:ext cx="4800600" cy="4525963"/>
          </a:xfrm>
        </p:spPr>
        <p:txBody>
          <a:bodyPr/>
          <a:lstStyle/>
          <a:p>
            <a:pPr marL="0" indent="0" eaLnBrk="1" hangingPunct="1">
              <a:spcBef>
                <a:spcPts val="2400"/>
              </a:spcBef>
              <a:buSzPct val="105000"/>
              <a:tabLst>
                <a:tab pos="1371600" algn="l"/>
                <a:tab pos="1714500" algn="l"/>
                <a:tab pos="3371850" algn="l"/>
              </a:tabLst>
            </a:pPr>
            <a:r>
              <a:rPr lang="en-US" dirty="0">
                <a:latin typeface="Arial" charset="0"/>
                <a:cs typeface="Arial" charset="0"/>
              </a:rPr>
              <a:t>Know Your Boat</a:t>
            </a:r>
          </a:p>
          <a:p>
            <a:pPr marL="0" indent="0" eaLnBrk="1" hangingPunct="1">
              <a:spcBef>
                <a:spcPts val="2400"/>
              </a:spcBef>
              <a:buSzPct val="105000"/>
              <a:tabLst>
                <a:tab pos="1371600" algn="l"/>
                <a:tab pos="1714500" algn="l"/>
                <a:tab pos="3371850" algn="l"/>
              </a:tabLst>
            </a:pPr>
            <a:r>
              <a:rPr lang="en-US" dirty="0">
                <a:latin typeface="Arial" charset="0"/>
                <a:cs typeface="Arial" charset="0"/>
              </a:rPr>
              <a:t>Before You Get Underway </a:t>
            </a:r>
          </a:p>
          <a:p>
            <a:pPr marL="0" indent="0" eaLnBrk="1" hangingPunct="1">
              <a:spcBef>
                <a:spcPts val="2400"/>
              </a:spcBef>
              <a:buSzPct val="105000"/>
              <a:tabLst>
                <a:tab pos="1371600" algn="l"/>
                <a:tab pos="1714500" algn="l"/>
                <a:tab pos="3371850" algn="l"/>
              </a:tabLst>
            </a:pPr>
            <a:r>
              <a:rPr lang="en-US" dirty="0">
                <a:latin typeface="Arial" charset="0"/>
                <a:cs typeface="Arial" charset="0"/>
              </a:rPr>
              <a:t>Operating Your Boat…Safely</a:t>
            </a:r>
          </a:p>
          <a:p>
            <a:pPr marL="0" indent="0" eaLnBrk="1" hangingPunct="1">
              <a:spcBef>
                <a:spcPts val="2400"/>
              </a:spcBef>
              <a:buSzPct val="105000"/>
              <a:tabLst>
                <a:tab pos="1371600" algn="l"/>
                <a:tab pos="1714500" algn="l"/>
                <a:tab pos="3371850" algn="l"/>
              </a:tabLst>
            </a:pPr>
            <a:r>
              <a:rPr lang="en-US" dirty="0">
                <a:latin typeface="Arial" charset="0"/>
                <a:cs typeface="Arial" charset="0"/>
              </a:rPr>
              <a:t>Legal Requirements of Boating</a:t>
            </a:r>
          </a:p>
          <a:p>
            <a:pPr marL="0" indent="0" eaLnBrk="1" hangingPunct="1">
              <a:spcBef>
                <a:spcPts val="2400"/>
              </a:spcBef>
              <a:buSzPct val="105000"/>
              <a:tabLst>
                <a:tab pos="1371600" algn="l"/>
                <a:tab pos="1714500" algn="l"/>
                <a:tab pos="3371850" algn="l"/>
              </a:tabLst>
            </a:pPr>
            <a:r>
              <a:rPr lang="en-US" dirty="0">
                <a:latin typeface="Arial" charset="0"/>
                <a:cs typeface="Arial" charset="0"/>
              </a:rPr>
              <a:t>Boating Emergencies…What to Do</a:t>
            </a:r>
          </a:p>
          <a:p>
            <a:pPr marL="0" indent="0" eaLnBrk="1" hangingPunct="1">
              <a:spcBef>
                <a:spcPts val="2400"/>
              </a:spcBef>
              <a:buSzPct val="105000"/>
              <a:tabLst>
                <a:tab pos="1371600" algn="l"/>
                <a:tab pos="1714500" algn="l"/>
                <a:tab pos="3371850" algn="l"/>
              </a:tabLst>
            </a:pPr>
            <a:r>
              <a:rPr lang="en-US" dirty="0">
                <a:latin typeface="Arial" charset="0"/>
                <a:cs typeface="Arial" charset="0"/>
              </a:rPr>
              <a:t>Enjoying Water Sports With Your Boat</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p:txBody>
          <a:bodyPr/>
          <a:lstStyle/>
          <a:p>
            <a:r>
              <a:rPr lang="en-US" dirty="0"/>
              <a:t>Boat Capacity</a:t>
            </a:r>
          </a:p>
        </p:txBody>
      </p:sp>
      <p:sp>
        <p:nvSpPr>
          <p:cNvPr id="71683" name="Content Placeholder 2"/>
          <p:cNvSpPr>
            <a:spLocks noGrp="1"/>
          </p:cNvSpPr>
          <p:nvPr>
            <p:ph idx="1"/>
          </p:nvPr>
        </p:nvSpPr>
        <p:spPr/>
        <p:txBody>
          <a:bodyPr/>
          <a:lstStyle/>
          <a:p>
            <a:r>
              <a:rPr lang="en-US" dirty="0">
                <a:latin typeface="Arial" charset="0"/>
                <a:cs typeface="Arial" charset="0"/>
              </a:rPr>
              <a:t>Maximum weight includes weight of:</a:t>
            </a:r>
          </a:p>
          <a:p>
            <a:pPr lvl="1"/>
            <a:r>
              <a:rPr lang="en-US" dirty="0">
                <a:latin typeface="Arial" charset="0"/>
                <a:cs typeface="Arial" charset="0"/>
              </a:rPr>
              <a:t>Passengers</a:t>
            </a:r>
          </a:p>
          <a:p>
            <a:pPr lvl="1"/>
            <a:r>
              <a:rPr lang="en-US" dirty="0">
                <a:latin typeface="Arial" charset="0"/>
                <a:cs typeface="Arial" charset="0"/>
              </a:rPr>
              <a:t>Gear</a:t>
            </a:r>
          </a:p>
          <a:p>
            <a:pPr lvl="1"/>
            <a:r>
              <a:rPr lang="en-US" dirty="0">
                <a:latin typeface="Arial" charset="0"/>
                <a:cs typeface="Arial" charset="0"/>
              </a:rPr>
              <a:t>Motors</a:t>
            </a:r>
          </a:p>
        </p:txBody>
      </p:sp>
      <p:pic>
        <p:nvPicPr>
          <p:cNvPr id="73732" name="Content Placeholder 7" descr="capacity_plate.jpg"/>
          <p:cNvPicPr>
            <a:picLocks noChangeAspect="1"/>
          </p:cNvPicPr>
          <p:nvPr/>
        </p:nvPicPr>
        <p:blipFill>
          <a:blip r:embed="rId3"/>
          <a:srcRect/>
          <a:stretch>
            <a:fillRect/>
          </a:stretch>
        </p:blipFill>
        <p:spPr bwMode="auto">
          <a:xfrm>
            <a:off x="4495800" y="2590800"/>
            <a:ext cx="4038600" cy="3146425"/>
          </a:xfrm>
          <a:prstGeom prst="rect">
            <a:avLst/>
          </a:prstGeom>
          <a:noFill/>
          <a:ln w="9525">
            <a:noFill/>
            <a:miter lim="800000"/>
            <a:headEnd/>
            <a:tailEnd/>
          </a:ln>
        </p:spPr>
      </p:pic>
    </p:spTree>
    <p:extLst>
      <p:ext uri="{BB962C8B-B14F-4D97-AF65-F5344CB8AC3E}">
        <p14:creationId xmlns:p14="http://schemas.microsoft.com/office/powerpoint/2010/main" val="1978163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68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68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68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3"/>
          <p:cNvSpPr>
            <a:spLocks noGrp="1" noChangeArrowheads="1"/>
          </p:cNvSpPr>
          <p:nvPr>
            <p:ph type="title"/>
          </p:nvPr>
        </p:nvSpPr>
        <p:spPr/>
        <p:txBody>
          <a:bodyPr/>
          <a:lstStyle/>
          <a:p>
            <a:pPr eaLnBrk="1" hangingPunct="1"/>
            <a:r>
              <a:rPr lang="en-US" dirty="0"/>
              <a:t>Fishing</a:t>
            </a:r>
          </a:p>
        </p:txBody>
      </p:sp>
      <p:sp>
        <p:nvSpPr>
          <p:cNvPr id="296963" name="Rectangle 4"/>
          <p:cNvSpPr>
            <a:spLocks noGrp="1" noChangeArrowheads="1"/>
          </p:cNvSpPr>
          <p:nvPr>
            <p:ph idx="1"/>
          </p:nvPr>
        </p:nvSpPr>
        <p:spPr/>
        <p:txBody>
          <a:bodyPr/>
          <a:lstStyle/>
          <a:p>
            <a:pPr marL="349250" indent="-349250" eaLnBrk="1" hangingPunct="1"/>
            <a:r>
              <a:rPr lang="en-US" dirty="0">
                <a:latin typeface="Arial" charset="0"/>
                <a:cs typeface="Arial" charset="0"/>
              </a:rPr>
              <a:t>Anglers using a vessel to fish should:</a:t>
            </a:r>
          </a:p>
          <a:p>
            <a:pPr marL="749300" lvl="1" indent="-349250" eaLnBrk="1" hangingPunct="1"/>
            <a:r>
              <a:rPr lang="en-US" dirty="0">
                <a:latin typeface="Arial" charset="0"/>
                <a:cs typeface="Arial" charset="0"/>
              </a:rPr>
              <a:t>Know and follow all safe boating laws and requirements.</a:t>
            </a:r>
          </a:p>
          <a:p>
            <a:pPr marL="749300" lvl="1" indent="-349250" eaLnBrk="1" hangingPunct="1"/>
            <a:r>
              <a:rPr lang="en-US" dirty="0">
                <a:latin typeface="Arial" charset="0"/>
                <a:cs typeface="Arial" charset="0"/>
              </a:rPr>
              <a:t>Not overload the vessel.</a:t>
            </a:r>
            <a:endParaRPr lang="en-US" dirty="0">
              <a:latin typeface="Arial" charset="0"/>
              <a:cs typeface="Times New Roman" pitchFamily="18" charset="0"/>
            </a:endParaRPr>
          </a:p>
          <a:p>
            <a:pPr marL="749300" lvl="1" indent="-349250" eaLnBrk="1" hangingPunct="1"/>
            <a:r>
              <a:rPr lang="en-US" dirty="0">
                <a:latin typeface="Arial" charset="0"/>
                <a:cs typeface="Arial" charset="0"/>
              </a:rPr>
              <a:t>Wear a PFD.</a:t>
            </a:r>
            <a:endParaRPr lang="en-US" dirty="0">
              <a:latin typeface="Arial" charset="0"/>
              <a:cs typeface="Times New Roman" pitchFamily="18" charset="0"/>
            </a:endParaRPr>
          </a:p>
          <a:p>
            <a:pPr marL="749300" lvl="1" indent="-349250" eaLnBrk="1" hangingPunct="1"/>
            <a:r>
              <a:rPr lang="en-US" dirty="0">
                <a:latin typeface="Arial" charset="0"/>
                <a:cs typeface="Times New Roman" pitchFamily="18" charset="0"/>
              </a:rPr>
              <a:t>Recycle or toss used </a:t>
            </a:r>
            <a:br>
              <a:rPr lang="en-US" dirty="0">
                <a:latin typeface="Arial" charset="0"/>
                <a:cs typeface="Times New Roman" pitchFamily="18" charset="0"/>
              </a:rPr>
            </a:br>
            <a:r>
              <a:rPr lang="en-US" dirty="0">
                <a:latin typeface="Arial" charset="0"/>
                <a:cs typeface="Times New Roman" pitchFamily="18" charset="0"/>
              </a:rPr>
              <a:t>fishing line into </a:t>
            </a:r>
            <a:br>
              <a:rPr lang="en-US" dirty="0">
                <a:latin typeface="Arial" charset="0"/>
                <a:cs typeface="Times New Roman" pitchFamily="18" charset="0"/>
              </a:rPr>
            </a:br>
            <a:r>
              <a:rPr lang="en-US" dirty="0">
                <a:latin typeface="Arial" charset="0"/>
                <a:cs typeface="Times New Roman" pitchFamily="18" charset="0"/>
              </a:rPr>
              <a:t>receptacles on shore.</a:t>
            </a:r>
          </a:p>
          <a:p>
            <a:pPr marL="749300" lvl="1" indent="-349250" eaLnBrk="1" hangingPunct="1"/>
            <a:r>
              <a:rPr lang="en-US" dirty="0">
                <a:latin typeface="Arial" charset="0"/>
                <a:cs typeface="Times New Roman" pitchFamily="18" charset="0"/>
              </a:rPr>
              <a:t>Take care of the fishing boat.</a:t>
            </a:r>
          </a:p>
        </p:txBody>
      </p:sp>
      <p:pic>
        <p:nvPicPr>
          <p:cNvPr id="296964" name="Picture 9" descr="Fishing_04"/>
          <p:cNvPicPr>
            <a:picLocks noChangeAspect="1" noChangeArrowheads="1"/>
          </p:cNvPicPr>
          <p:nvPr/>
        </p:nvPicPr>
        <p:blipFill>
          <a:blip r:embed="rId3"/>
          <a:srcRect/>
          <a:stretch>
            <a:fillRect/>
          </a:stretch>
        </p:blipFill>
        <p:spPr bwMode="auto">
          <a:xfrm>
            <a:off x="5105400" y="2755899"/>
            <a:ext cx="3289300" cy="221456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696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696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696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696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696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2"/>
          <p:cNvSpPr>
            <a:spLocks noGrp="1" noChangeArrowheads="1"/>
          </p:cNvSpPr>
          <p:nvPr>
            <p:ph type="title"/>
          </p:nvPr>
        </p:nvSpPr>
        <p:spPr/>
        <p:txBody>
          <a:bodyPr/>
          <a:lstStyle/>
          <a:p>
            <a:pPr eaLnBrk="1" hangingPunct="1"/>
            <a:r>
              <a:rPr lang="en-US" dirty="0"/>
              <a:t>Fishing</a:t>
            </a:r>
            <a:endParaRPr lang="en-US" sz="2400" dirty="0"/>
          </a:p>
        </p:txBody>
      </p:sp>
      <p:sp>
        <p:nvSpPr>
          <p:cNvPr id="297987" name="Rectangle 3"/>
          <p:cNvSpPr>
            <a:spLocks noGrp="1" noChangeArrowheads="1"/>
          </p:cNvSpPr>
          <p:nvPr>
            <p:ph idx="1"/>
          </p:nvPr>
        </p:nvSpPr>
        <p:spPr/>
        <p:txBody>
          <a:bodyPr/>
          <a:lstStyle/>
          <a:p>
            <a:pPr marL="339725" indent="-339725" eaLnBrk="1" hangingPunct="1">
              <a:lnSpc>
                <a:spcPct val="105000"/>
              </a:lnSpc>
              <a:tabLst>
                <a:tab pos="342900" algn="l"/>
              </a:tabLst>
            </a:pPr>
            <a:r>
              <a:rPr lang="en-US" dirty="0">
                <a:latin typeface="Arial" charset="0"/>
                <a:cs typeface="Arial" charset="0"/>
              </a:rPr>
              <a:t>	Operators of other vessels should:</a:t>
            </a:r>
          </a:p>
          <a:p>
            <a:pPr marL="739775" lvl="1" indent="-339725" eaLnBrk="1" hangingPunct="1">
              <a:lnSpc>
                <a:spcPct val="105000"/>
              </a:lnSpc>
              <a:tabLst>
                <a:tab pos="342900" algn="l"/>
              </a:tabLst>
            </a:pPr>
            <a:r>
              <a:rPr lang="en-US" dirty="0">
                <a:latin typeface="Arial" charset="0"/>
                <a:cs typeface="Arial" charset="0"/>
              </a:rPr>
              <a:t>Slow down when approaching fishing boats or give them wide berth.</a:t>
            </a:r>
            <a:endParaRPr lang="en-US" dirty="0">
              <a:latin typeface="Arial" charset="0"/>
              <a:cs typeface="Times New Roman" pitchFamily="18" charset="0"/>
            </a:endParaRPr>
          </a:p>
          <a:p>
            <a:pPr marL="739775" lvl="1" indent="-339725" eaLnBrk="1" hangingPunct="1">
              <a:lnSpc>
                <a:spcPct val="105000"/>
              </a:lnSpc>
              <a:tabLst>
                <a:tab pos="342900" algn="l"/>
              </a:tabLst>
            </a:pPr>
            <a:r>
              <a:rPr lang="en-US" dirty="0">
                <a:latin typeface="Arial" charset="0"/>
                <a:cs typeface="Times New Roman" pitchFamily="18" charset="0"/>
              </a:rPr>
              <a:t>Never run over fishing lines.</a:t>
            </a:r>
          </a:p>
          <a:p>
            <a:pPr marL="739775" lvl="1" indent="-339725" eaLnBrk="1" hangingPunct="1">
              <a:lnSpc>
                <a:spcPct val="105000"/>
              </a:lnSpc>
              <a:tabLst>
                <a:tab pos="342900" algn="l"/>
              </a:tabLst>
            </a:pPr>
            <a:r>
              <a:rPr lang="en-US" dirty="0">
                <a:latin typeface="Arial" charset="0"/>
                <a:cs typeface="Arial" charset="0"/>
              </a:rPr>
              <a:t>Never make a large wake near a fishing boat.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798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798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798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2"/>
          <p:cNvSpPr>
            <a:spLocks noGrp="1" noChangeArrowheads="1"/>
          </p:cNvSpPr>
          <p:nvPr>
            <p:ph type="title"/>
          </p:nvPr>
        </p:nvSpPr>
        <p:spPr/>
        <p:txBody>
          <a:bodyPr/>
          <a:lstStyle/>
          <a:p>
            <a:pPr eaLnBrk="1" hangingPunct="1"/>
            <a:r>
              <a:rPr lang="en-US" dirty="0"/>
              <a:t>Hunting</a:t>
            </a:r>
          </a:p>
        </p:txBody>
      </p:sp>
      <p:sp>
        <p:nvSpPr>
          <p:cNvPr id="299011" name="Rectangle 3"/>
          <p:cNvSpPr>
            <a:spLocks noGrp="1" noChangeArrowheads="1"/>
          </p:cNvSpPr>
          <p:nvPr>
            <p:ph idx="1"/>
          </p:nvPr>
        </p:nvSpPr>
        <p:spPr>
          <a:xfrm>
            <a:off x="304800" y="1371600"/>
            <a:ext cx="8458200" cy="4525963"/>
          </a:xfrm>
        </p:spPr>
        <p:txBody>
          <a:bodyPr/>
          <a:lstStyle/>
          <a:p>
            <a:pPr marL="349250" indent="-349250" eaLnBrk="1" hangingPunct="1">
              <a:spcBef>
                <a:spcPts val="1800"/>
              </a:spcBef>
              <a:defRPr/>
            </a:pPr>
            <a:r>
              <a:rPr lang="en-US" dirty="0">
                <a:cs typeface="Arial" charset="0"/>
              </a:rPr>
              <a:t>If using a vessel to hunt, you should: </a:t>
            </a:r>
          </a:p>
          <a:p>
            <a:pPr marL="749300" lvl="1" indent="-349250" eaLnBrk="1" hangingPunct="1">
              <a:spcBef>
                <a:spcPts val="1800"/>
              </a:spcBef>
              <a:defRPr/>
            </a:pPr>
            <a:r>
              <a:rPr lang="en-US" dirty="0">
                <a:cs typeface="Arial" charset="0"/>
              </a:rPr>
              <a:t>Obey all boating laws.</a:t>
            </a:r>
          </a:p>
          <a:p>
            <a:pPr marL="749300" lvl="1" indent="-349250" eaLnBrk="1" hangingPunct="1">
              <a:spcBef>
                <a:spcPts val="1800"/>
              </a:spcBef>
              <a:defRPr/>
            </a:pPr>
            <a:r>
              <a:rPr lang="en-US" dirty="0">
                <a:cs typeface="Arial" charset="0"/>
              </a:rPr>
              <a:t>Take extra precautions </a:t>
            </a:r>
            <a:br>
              <a:rPr lang="en-US" dirty="0">
                <a:cs typeface="Arial" charset="0"/>
              </a:rPr>
            </a:br>
            <a:r>
              <a:rPr lang="en-US" dirty="0">
                <a:cs typeface="Arial" charset="0"/>
              </a:rPr>
              <a:t>to avoid capsizing or </a:t>
            </a:r>
            <a:br>
              <a:rPr lang="en-US" dirty="0">
                <a:cs typeface="Arial" charset="0"/>
              </a:rPr>
            </a:br>
            <a:r>
              <a:rPr lang="en-US" dirty="0">
                <a:cs typeface="Arial" charset="0"/>
              </a:rPr>
              <a:t>swamping.</a:t>
            </a:r>
          </a:p>
          <a:p>
            <a:pPr marL="749300" lvl="1" indent="-349250" eaLnBrk="1" hangingPunct="1">
              <a:spcBef>
                <a:spcPts val="1800"/>
              </a:spcBef>
              <a:defRPr/>
            </a:pPr>
            <a:r>
              <a:rPr lang="en-US" dirty="0">
                <a:cs typeface="Arial" charset="0"/>
              </a:rPr>
              <a:t>Wear a </a:t>
            </a:r>
            <a:r>
              <a:rPr lang="en-US" dirty="0">
                <a:latin typeface="Arial" charset="0"/>
                <a:cs typeface="Arial" charset="0"/>
              </a:rPr>
              <a:t>PFD </a:t>
            </a:r>
            <a:r>
              <a:rPr lang="en-US" dirty="0">
                <a:cs typeface="Arial" charset="0"/>
              </a:rPr>
              <a:t>at all times.</a:t>
            </a:r>
          </a:p>
          <a:p>
            <a:pPr marL="749300" lvl="1" indent="-349250" eaLnBrk="1" hangingPunct="1">
              <a:spcBef>
                <a:spcPts val="1800"/>
              </a:spcBef>
              <a:defRPr/>
            </a:pPr>
            <a:r>
              <a:rPr lang="en-US" kern="0" dirty="0">
                <a:solidFill>
                  <a:srgbClr val="000000"/>
                </a:solidFill>
                <a:cs typeface="Arial" charset="0"/>
              </a:rPr>
              <a:t>Dress in several layers under your PFD on cold water.</a:t>
            </a:r>
          </a:p>
        </p:txBody>
      </p:sp>
      <p:pic>
        <p:nvPicPr>
          <p:cNvPr id="299012" name="Picture 6" descr="hunting_from_a_boat.jpg"/>
          <p:cNvPicPr>
            <a:picLocks noChangeAspect="1"/>
          </p:cNvPicPr>
          <p:nvPr/>
        </p:nvPicPr>
        <p:blipFill>
          <a:blip r:embed="rId3"/>
          <a:srcRect/>
          <a:stretch>
            <a:fillRect/>
          </a:stretch>
        </p:blipFill>
        <p:spPr bwMode="auto">
          <a:xfrm>
            <a:off x="4724400" y="2133600"/>
            <a:ext cx="3822700" cy="2463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901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901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901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90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3"/>
          <p:cNvSpPr>
            <a:spLocks noGrp="1" noChangeArrowheads="1"/>
          </p:cNvSpPr>
          <p:nvPr>
            <p:ph idx="1"/>
          </p:nvPr>
        </p:nvSpPr>
        <p:spPr/>
        <p:txBody>
          <a:bodyPr/>
          <a:lstStyle/>
          <a:p>
            <a:pPr lvl="1" eaLnBrk="1" hangingPunct="1">
              <a:spcBef>
                <a:spcPts val="1800"/>
              </a:spcBef>
            </a:pPr>
            <a:r>
              <a:rPr lang="en-US" dirty="0">
                <a:latin typeface="Arial" charset="0"/>
                <a:cs typeface="Arial" charset="0"/>
              </a:rPr>
              <a:t>Check the weather and stay close to shore.</a:t>
            </a:r>
          </a:p>
          <a:p>
            <a:pPr lvl="1" eaLnBrk="1" hangingPunct="1">
              <a:spcBef>
                <a:spcPts val="1800"/>
              </a:spcBef>
            </a:pPr>
            <a:r>
              <a:rPr lang="en-US" dirty="0">
                <a:latin typeface="Arial" charset="0"/>
                <a:cs typeface="Arial" charset="0"/>
              </a:rPr>
              <a:t>Not fire shots or release arrows until vessel is stopped and secured. Remain seated when shooting.</a:t>
            </a:r>
          </a:p>
          <a:p>
            <a:pPr lvl="1" eaLnBrk="1" hangingPunct="1">
              <a:spcBef>
                <a:spcPts val="1800"/>
              </a:spcBef>
            </a:pPr>
            <a:r>
              <a:rPr lang="en-US" dirty="0">
                <a:latin typeface="Arial" charset="0"/>
                <a:cs typeface="Arial" charset="0"/>
              </a:rPr>
              <a:t>Take these steps while </a:t>
            </a:r>
            <a:br>
              <a:rPr lang="en-US" dirty="0">
                <a:latin typeface="Arial" charset="0"/>
                <a:cs typeface="Arial" charset="0"/>
              </a:rPr>
            </a:br>
            <a:r>
              <a:rPr lang="en-US" dirty="0">
                <a:latin typeface="Arial" charset="0"/>
                <a:cs typeface="Arial" charset="0"/>
              </a:rPr>
              <a:t>transporting a firearm:</a:t>
            </a:r>
          </a:p>
          <a:p>
            <a:pPr lvl="2" eaLnBrk="1" hangingPunct="1">
              <a:spcBef>
                <a:spcPts val="1800"/>
              </a:spcBef>
            </a:pPr>
            <a:r>
              <a:rPr lang="en-US" dirty="0">
                <a:latin typeface="Arial" charset="0"/>
                <a:cs typeface="Arial" charset="0"/>
              </a:rPr>
              <a:t>Obey all laws.</a:t>
            </a:r>
          </a:p>
          <a:p>
            <a:pPr lvl="2" eaLnBrk="1" hangingPunct="1">
              <a:spcBef>
                <a:spcPts val="1800"/>
              </a:spcBef>
            </a:pPr>
            <a:r>
              <a:rPr lang="en-US" dirty="0">
                <a:latin typeface="Arial" charset="0"/>
                <a:cs typeface="Arial" charset="0"/>
              </a:rPr>
              <a:t>Keep firearms unloaded </a:t>
            </a:r>
            <a:br>
              <a:rPr lang="en-US" dirty="0">
                <a:latin typeface="Arial" charset="0"/>
                <a:cs typeface="Arial" charset="0"/>
              </a:rPr>
            </a:br>
            <a:r>
              <a:rPr lang="en-US" dirty="0">
                <a:latin typeface="Arial" charset="0"/>
                <a:cs typeface="Arial" charset="0"/>
              </a:rPr>
              <a:t>with the safety on and in a gun case.</a:t>
            </a:r>
          </a:p>
        </p:txBody>
      </p:sp>
      <p:sp>
        <p:nvSpPr>
          <p:cNvPr id="300035" name="Rectangle 2"/>
          <p:cNvSpPr>
            <a:spLocks noGrp="1" noChangeArrowheads="1"/>
          </p:cNvSpPr>
          <p:nvPr>
            <p:ph type="title"/>
          </p:nvPr>
        </p:nvSpPr>
        <p:spPr/>
        <p:txBody>
          <a:bodyPr/>
          <a:lstStyle/>
          <a:p>
            <a:pPr eaLnBrk="1" hangingPunct="1"/>
            <a:r>
              <a:rPr lang="en-US" dirty="0"/>
              <a:t>Hunting</a:t>
            </a:r>
            <a:endParaRPr lang="en-US" sz="2400" dirty="0"/>
          </a:p>
        </p:txBody>
      </p:sp>
      <p:pic>
        <p:nvPicPr>
          <p:cNvPr id="300036" name="Picture 4" descr="gun_cases_padded.jpg"/>
          <p:cNvPicPr>
            <a:picLocks noChangeAspect="1"/>
          </p:cNvPicPr>
          <p:nvPr/>
        </p:nvPicPr>
        <p:blipFill>
          <a:blip r:embed="rId3"/>
          <a:srcRect/>
          <a:stretch>
            <a:fillRect/>
          </a:stretch>
        </p:blipFill>
        <p:spPr bwMode="auto">
          <a:xfrm>
            <a:off x="5562600" y="3200400"/>
            <a:ext cx="2395538" cy="24844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003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003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003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0034">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00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p:txBody>
          <a:bodyPr/>
          <a:lstStyle/>
          <a:p>
            <a:r>
              <a:rPr lang="en-US" dirty="0"/>
              <a:t>Boat Capacity</a:t>
            </a:r>
          </a:p>
        </p:txBody>
      </p:sp>
      <p:sp>
        <p:nvSpPr>
          <p:cNvPr id="72707" name="Content Placeholder 2"/>
          <p:cNvSpPr>
            <a:spLocks noGrp="1"/>
          </p:cNvSpPr>
          <p:nvPr>
            <p:ph idx="1"/>
          </p:nvPr>
        </p:nvSpPr>
        <p:spPr/>
        <p:txBody>
          <a:bodyPr/>
          <a:lstStyle/>
          <a:p>
            <a:pPr>
              <a:spcBef>
                <a:spcPts val="1800"/>
              </a:spcBef>
            </a:pPr>
            <a:r>
              <a:rPr lang="en-US" dirty="0">
                <a:latin typeface="Arial" charset="0"/>
                <a:cs typeface="Arial" charset="0"/>
              </a:rPr>
              <a:t>Do not exceed the recommended capacity found in the owner’s manual and on manufacturer’s warning decal.</a:t>
            </a:r>
            <a:endParaRPr lang="en-US" sz="1000" dirty="0">
              <a:latin typeface="Arial" charset="0"/>
              <a:cs typeface="Arial" charset="0"/>
            </a:endParaRPr>
          </a:p>
          <a:p>
            <a:pPr>
              <a:spcBef>
                <a:spcPts val="1800"/>
              </a:spcBef>
            </a:pPr>
            <a:r>
              <a:rPr lang="en-US" dirty="0">
                <a:latin typeface="Arial" charset="0"/>
                <a:cs typeface="Arial" charset="0"/>
              </a:rPr>
              <a:t>On outboard boats, never exceed the maximum horsepower rating shown on the capacity plate.</a:t>
            </a:r>
          </a:p>
          <a:p>
            <a:pPr>
              <a:spcBef>
                <a:spcPts val="1800"/>
              </a:spcBef>
            </a:pPr>
            <a:r>
              <a:rPr lang="en-US" dirty="0">
                <a:latin typeface="Arial" charset="0"/>
                <a:cs typeface="Arial" charset="0"/>
              </a:rPr>
              <a:t>On vessels less than 20 feet in length without a capacity plate:</a:t>
            </a:r>
          </a:p>
        </p:txBody>
      </p:sp>
      <p:sp>
        <p:nvSpPr>
          <p:cNvPr id="72708" name="Rectangle 3"/>
          <p:cNvSpPr>
            <a:spLocks noChangeArrowheads="1"/>
          </p:cNvSpPr>
          <p:nvPr/>
        </p:nvSpPr>
        <p:spPr bwMode="auto">
          <a:xfrm>
            <a:off x="1143000" y="4876800"/>
            <a:ext cx="6608763" cy="400050"/>
          </a:xfrm>
          <a:prstGeom prst="rect">
            <a:avLst/>
          </a:prstGeom>
          <a:noFill/>
          <a:ln w="9525">
            <a:noFill/>
            <a:miter lim="800000"/>
            <a:headEnd/>
            <a:tailEnd/>
          </a:ln>
        </p:spPr>
        <p:txBody>
          <a:bodyPr>
            <a:spAutoFit/>
          </a:bodyPr>
          <a:lstStyle/>
          <a:p>
            <a:r>
              <a:rPr lang="en-US" sz="2000" dirty="0"/>
              <a:t>Number of people = </a:t>
            </a:r>
            <a:r>
              <a:rPr lang="en-US" sz="2000" u="sng" dirty="0"/>
              <a:t>vessel length (ft.) X vessel width (ft.) </a:t>
            </a:r>
            <a:endParaRPr lang="en-US" sz="2000" dirty="0"/>
          </a:p>
        </p:txBody>
      </p:sp>
      <p:sp>
        <p:nvSpPr>
          <p:cNvPr id="72709" name="Rectangle 4"/>
          <p:cNvSpPr>
            <a:spLocks noChangeArrowheads="1"/>
          </p:cNvSpPr>
          <p:nvPr/>
        </p:nvSpPr>
        <p:spPr bwMode="auto">
          <a:xfrm>
            <a:off x="5278438" y="5162550"/>
            <a:ext cx="520700" cy="400050"/>
          </a:xfrm>
          <a:prstGeom prst="rect">
            <a:avLst/>
          </a:prstGeom>
          <a:noFill/>
          <a:ln w="9525">
            <a:noFill/>
            <a:miter lim="800000"/>
            <a:headEnd/>
            <a:tailEnd/>
          </a:ln>
        </p:spPr>
        <p:txBody>
          <a:bodyPr>
            <a:spAutoFit/>
          </a:bodyPr>
          <a:lstStyle/>
          <a:p>
            <a:r>
              <a:rPr lang="en-US" sz="2000" dirty="0"/>
              <a:t>15</a:t>
            </a:r>
          </a:p>
        </p:txBody>
      </p:sp>
    </p:spTree>
    <p:extLst>
      <p:ext uri="{BB962C8B-B14F-4D97-AF65-F5344CB8AC3E}">
        <p14:creationId xmlns:p14="http://schemas.microsoft.com/office/powerpoint/2010/main" val="2289657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270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270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2708">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270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pPr eaLnBrk="1" hangingPunct="1"/>
            <a:r>
              <a:rPr lang="en-US" dirty="0"/>
              <a:t>Boat Capacity</a:t>
            </a:r>
            <a:endParaRPr lang="en-US" sz="2400" dirty="0"/>
          </a:p>
        </p:txBody>
      </p:sp>
      <p:sp>
        <p:nvSpPr>
          <p:cNvPr id="6" name="Rectangle 3"/>
          <p:cNvSpPr>
            <a:spLocks noGrp="1" noChangeArrowheads="1"/>
          </p:cNvSpPr>
          <p:nvPr>
            <p:ph idx="1"/>
          </p:nvPr>
        </p:nvSpPr>
        <p:spPr>
          <a:xfrm>
            <a:off x="700088" y="3182938"/>
            <a:ext cx="8229600" cy="2655887"/>
          </a:xfrm>
        </p:spPr>
        <p:txBody>
          <a:bodyPr/>
          <a:lstStyle/>
          <a:p>
            <a:pPr marL="0" indent="0" eaLnBrk="1" hangingPunct="1">
              <a:buClr>
                <a:srgbClr val="38FF38"/>
              </a:buClr>
              <a:buFont typeface="Wingdings" pitchFamily="2" charset="2"/>
              <a:buNone/>
            </a:pPr>
            <a:r>
              <a:rPr lang="en-US" sz="2200" dirty="0">
                <a:latin typeface="Arial" charset="0"/>
                <a:cs typeface="Arial" charset="0"/>
              </a:rPr>
              <a:t>Number of people = </a:t>
            </a:r>
            <a:r>
              <a:rPr lang="en-US" sz="2200" u="sng" dirty="0">
                <a:latin typeface="Arial" charset="0"/>
                <a:cs typeface="Arial" charset="0"/>
              </a:rPr>
              <a:t>18 feet long X 6 feet wide</a:t>
            </a:r>
            <a:r>
              <a:rPr lang="en-US" sz="2200" dirty="0">
                <a:latin typeface="Arial" charset="0"/>
                <a:cs typeface="Arial" charset="0"/>
              </a:rPr>
              <a:t>		</a:t>
            </a:r>
          </a:p>
          <a:p>
            <a:pPr marL="0" indent="0" eaLnBrk="1" hangingPunct="1">
              <a:spcBef>
                <a:spcPts val="1800"/>
              </a:spcBef>
              <a:buClr>
                <a:srgbClr val="38FF38"/>
              </a:buClr>
              <a:buFont typeface="Wingdings" pitchFamily="2" charset="2"/>
              <a:buNone/>
            </a:pPr>
            <a:r>
              <a:rPr lang="en-US" sz="2200" dirty="0">
                <a:latin typeface="Arial" charset="0"/>
                <a:cs typeface="Arial" charset="0"/>
              </a:rPr>
              <a:t>Number of people = </a:t>
            </a:r>
            <a:r>
              <a:rPr lang="en-US" sz="2200" u="sng" dirty="0">
                <a:latin typeface="Arial" charset="0"/>
                <a:cs typeface="Arial" charset="0"/>
              </a:rPr>
              <a:t>108</a:t>
            </a:r>
          </a:p>
          <a:p>
            <a:pPr marL="0" indent="0" eaLnBrk="1" hangingPunct="1">
              <a:spcBef>
                <a:spcPct val="0"/>
              </a:spcBef>
              <a:buClr>
                <a:srgbClr val="38FF38"/>
              </a:buClr>
              <a:buFont typeface="Wingdings" pitchFamily="2" charset="2"/>
              <a:buNone/>
            </a:pPr>
            <a:r>
              <a:rPr lang="en-US" sz="2200" dirty="0">
                <a:latin typeface="Arial" charset="0"/>
                <a:cs typeface="Arial" charset="0"/>
              </a:rPr>
              <a:t>	</a:t>
            </a:r>
          </a:p>
          <a:p>
            <a:pPr marL="0" indent="0" eaLnBrk="1" hangingPunct="1">
              <a:spcBef>
                <a:spcPct val="0"/>
              </a:spcBef>
              <a:buClr>
                <a:srgbClr val="38FF38"/>
              </a:buClr>
              <a:buFont typeface="Wingdings" pitchFamily="2" charset="2"/>
              <a:buNone/>
            </a:pPr>
            <a:endParaRPr lang="en-US" sz="2200" dirty="0">
              <a:latin typeface="Arial" charset="0"/>
              <a:cs typeface="Arial" charset="0"/>
            </a:endParaRPr>
          </a:p>
          <a:p>
            <a:pPr marL="0" indent="0" eaLnBrk="1" hangingPunct="1">
              <a:spcBef>
                <a:spcPct val="0"/>
              </a:spcBef>
              <a:buClr>
                <a:srgbClr val="38FF38"/>
              </a:buClr>
              <a:buFont typeface="Wingdings" pitchFamily="2" charset="2"/>
              <a:buNone/>
            </a:pPr>
            <a:r>
              <a:rPr lang="en-US" sz="2200" dirty="0">
                <a:latin typeface="Arial" charset="0"/>
                <a:cs typeface="Arial" charset="0"/>
              </a:rPr>
              <a:t>Number of people = 7.2</a:t>
            </a:r>
            <a:endParaRPr lang="en-US" sz="2000" dirty="0">
              <a:latin typeface="Arial" charset="0"/>
              <a:cs typeface="Arial" charset="0"/>
            </a:endParaRPr>
          </a:p>
          <a:p>
            <a:pPr marL="0" indent="0" eaLnBrk="1" hangingPunct="1">
              <a:spcBef>
                <a:spcPct val="0"/>
              </a:spcBef>
              <a:buClr>
                <a:srgbClr val="38FF38"/>
              </a:buClr>
              <a:buNone/>
            </a:pPr>
            <a:r>
              <a:rPr lang="en-US" sz="2200" dirty="0">
                <a:latin typeface="Arial" charset="0"/>
                <a:cs typeface="Arial" charset="0"/>
              </a:rPr>
              <a:t>     (no more than 7 people on board)  </a:t>
            </a:r>
          </a:p>
        </p:txBody>
      </p:sp>
      <p:sp>
        <p:nvSpPr>
          <p:cNvPr id="9" name="Rectangle 8"/>
          <p:cNvSpPr>
            <a:spLocks noChangeArrowheads="1"/>
          </p:cNvSpPr>
          <p:nvPr/>
        </p:nvSpPr>
        <p:spPr bwMode="auto">
          <a:xfrm>
            <a:off x="3552825" y="3540125"/>
            <a:ext cx="3467100" cy="430213"/>
          </a:xfrm>
          <a:prstGeom prst="rect">
            <a:avLst/>
          </a:prstGeom>
          <a:noFill/>
          <a:ln w="9525">
            <a:noFill/>
            <a:miter lim="800000"/>
            <a:headEnd/>
            <a:tailEnd/>
          </a:ln>
        </p:spPr>
        <p:txBody>
          <a:bodyPr>
            <a:spAutoFit/>
          </a:bodyPr>
          <a:lstStyle/>
          <a:p>
            <a:pPr algn="ctr"/>
            <a:r>
              <a:rPr lang="en-US" sz="2200" dirty="0">
                <a:solidFill>
                  <a:srgbClr val="000000"/>
                </a:solidFill>
              </a:rPr>
              <a:t>15</a:t>
            </a:r>
          </a:p>
        </p:txBody>
      </p:sp>
      <p:sp>
        <p:nvSpPr>
          <p:cNvPr id="10" name="Rectangle 9"/>
          <p:cNvSpPr>
            <a:spLocks noChangeArrowheads="1"/>
          </p:cNvSpPr>
          <p:nvPr/>
        </p:nvSpPr>
        <p:spPr bwMode="auto">
          <a:xfrm>
            <a:off x="3581400" y="4038600"/>
            <a:ext cx="498475" cy="430213"/>
          </a:xfrm>
          <a:prstGeom prst="rect">
            <a:avLst/>
          </a:prstGeom>
          <a:noFill/>
          <a:ln w="9525">
            <a:noFill/>
            <a:miter lim="800000"/>
            <a:headEnd/>
            <a:tailEnd/>
          </a:ln>
        </p:spPr>
        <p:txBody>
          <a:bodyPr>
            <a:spAutoFit/>
          </a:bodyPr>
          <a:lstStyle/>
          <a:p>
            <a:r>
              <a:rPr lang="en-US" sz="2200" dirty="0">
                <a:solidFill>
                  <a:srgbClr val="000000"/>
                </a:solidFill>
              </a:rPr>
              <a:t>15</a:t>
            </a:r>
          </a:p>
        </p:txBody>
      </p:sp>
      <p:cxnSp>
        <p:nvCxnSpPr>
          <p:cNvPr id="75782" name="Straight Connector 7"/>
          <p:cNvCxnSpPr>
            <a:cxnSpLocks noChangeShapeType="1"/>
          </p:cNvCxnSpPr>
          <p:nvPr/>
        </p:nvCxnSpPr>
        <p:spPr bwMode="auto">
          <a:xfrm>
            <a:off x="692150" y="3021013"/>
            <a:ext cx="7772400" cy="0"/>
          </a:xfrm>
          <a:prstGeom prst="line">
            <a:avLst/>
          </a:prstGeom>
          <a:noFill/>
          <a:ln w="9525" algn="ctr">
            <a:solidFill>
              <a:srgbClr val="000000"/>
            </a:solidFill>
            <a:round/>
            <a:headEnd/>
            <a:tailEnd/>
          </a:ln>
        </p:spPr>
      </p:cxnSp>
      <p:sp>
        <p:nvSpPr>
          <p:cNvPr id="75783" name="TextBox 13"/>
          <p:cNvSpPr txBox="1">
            <a:spLocks noChangeArrowheads="1"/>
          </p:cNvSpPr>
          <p:nvPr/>
        </p:nvSpPr>
        <p:spPr bwMode="auto">
          <a:xfrm>
            <a:off x="695325" y="1514475"/>
            <a:ext cx="7839075" cy="1600438"/>
          </a:xfrm>
          <a:prstGeom prst="rect">
            <a:avLst/>
          </a:prstGeom>
          <a:noFill/>
          <a:ln w="9525">
            <a:noFill/>
            <a:miter lim="800000"/>
            <a:headEnd/>
            <a:tailEnd/>
          </a:ln>
        </p:spPr>
        <p:txBody>
          <a:bodyPr>
            <a:spAutoFit/>
          </a:bodyPr>
          <a:lstStyle/>
          <a:p>
            <a:pPr fontAlgn="t">
              <a:spcAft>
                <a:spcPts val="600"/>
              </a:spcAft>
            </a:pPr>
            <a:r>
              <a:rPr lang="en-US" sz="2500" dirty="0">
                <a:solidFill>
                  <a:srgbClr val="000000"/>
                </a:solidFill>
                <a:latin typeface="Arial Black" pitchFamily="34" charset="0"/>
              </a:rPr>
              <a:t>Example:</a:t>
            </a:r>
          </a:p>
          <a:p>
            <a:pPr fontAlgn="t"/>
            <a:r>
              <a:rPr lang="en-US" sz="2500" dirty="0">
                <a:solidFill>
                  <a:srgbClr val="000000"/>
                </a:solidFill>
              </a:rPr>
              <a:t>Vessel Length: 18 feet</a:t>
            </a:r>
          </a:p>
          <a:p>
            <a:pPr fontAlgn="t"/>
            <a:r>
              <a:rPr lang="en-US" sz="2500" dirty="0">
                <a:solidFill>
                  <a:srgbClr val="000000"/>
                </a:solidFill>
              </a:rPr>
              <a:t>Vessel Width: 6 feet</a:t>
            </a:r>
          </a:p>
          <a:p>
            <a:endParaRPr lang="en-US" dirty="0">
              <a:solidFill>
                <a:srgbClr val="000000"/>
              </a:solidFill>
            </a:endParaRPr>
          </a:p>
        </p:txBody>
      </p:sp>
    </p:spTree>
    <p:extLst>
      <p:ext uri="{BB962C8B-B14F-4D97-AF65-F5344CB8AC3E}">
        <p14:creationId xmlns:p14="http://schemas.microsoft.com/office/powerpoint/2010/main" val="3094366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4"/>
          <p:cNvSpPr>
            <a:spLocks noGrp="1"/>
          </p:cNvSpPr>
          <p:nvPr>
            <p:ph type="title"/>
          </p:nvPr>
        </p:nvSpPr>
        <p:spPr/>
        <p:txBody>
          <a:bodyPr/>
          <a:lstStyle/>
          <a:p>
            <a:r>
              <a:rPr lang="en-US" dirty="0"/>
              <a:t>File a Float Plan</a:t>
            </a:r>
          </a:p>
        </p:txBody>
      </p:sp>
      <p:sp>
        <p:nvSpPr>
          <p:cNvPr id="74755" name="Content Placeholder 6"/>
          <p:cNvSpPr>
            <a:spLocks noGrp="1"/>
          </p:cNvSpPr>
          <p:nvPr>
            <p:ph idx="1"/>
          </p:nvPr>
        </p:nvSpPr>
        <p:spPr>
          <a:xfrm>
            <a:off x="457200" y="1600200"/>
            <a:ext cx="6172200" cy="4525963"/>
          </a:xfrm>
        </p:spPr>
        <p:txBody>
          <a:bodyPr/>
          <a:lstStyle/>
          <a:p>
            <a:r>
              <a:rPr lang="en-US" dirty="0">
                <a:latin typeface="Arial" charset="0"/>
                <a:cs typeface="Arial" charset="0"/>
              </a:rPr>
              <a:t>For short outings, inform a responsible person of:</a:t>
            </a:r>
          </a:p>
          <a:p>
            <a:pPr lvl="1"/>
            <a:r>
              <a:rPr lang="en-US" dirty="0">
                <a:latin typeface="Arial" charset="0"/>
                <a:cs typeface="Arial" charset="0"/>
              </a:rPr>
              <a:t>WHERE you are boating </a:t>
            </a:r>
          </a:p>
          <a:p>
            <a:pPr lvl="1"/>
            <a:r>
              <a:rPr lang="en-US" dirty="0">
                <a:latin typeface="Arial" charset="0"/>
                <a:cs typeface="Arial" charset="0"/>
              </a:rPr>
              <a:t>WHEN you are returning</a:t>
            </a:r>
          </a:p>
          <a:p>
            <a:pPr lvl="1"/>
            <a:r>
              <a:rPr lang="en-US" dirty="0">
                <a:latin typeface="Arial" charset="0"/>
                <a:cs typeface="Arial" charset="0"/>
              </a:rPr>
              <a:t>WHO to call</a:t>
            </a:r>
          </a:p>
        </p:txBody>
      </p:sp>
      <p:pic>
        <p:nvPicPr>
          <p:cNvPr id="74756" name="Picture 5" descr="phone.jpg"/>
          <p:cNvPicPr>
            <a:picLocks noChangeAspect="1"/>
          </p:cNvPicPr>
          <p:nvPr/>
        </p:nvPicPr>
        <p:blipFill>
          <a:blip r:embed="rId3"/>
          <a:srcRect/>
          <a:stretch>
            <a:fillRect/>
          </a:stretch>
        </p:blipFill>
        <p:spPr bwMode="auto">
          <a:xfrm>
            <a:off x="5943600" y="1497013"/>
            <a:ext cx="2330450" cy="4446587"/>
          </a:xfrm>
          <a:prstGeom prst="rect">
            <a:avLst/>
          </a:prstGeom>
          <a:noFill/>
          <a:ln w="9525">
            <a:noFill/>
            <a:miter lim="800000"/>
            <a:headEnd/>
            <a:tailEnd/>
          </a:ln>
        </p:spPr>
      </p:pic>
    </p:spTree>
    <p:extLst>
      <p:ext uri="{BB962C8B-B14F-4D97-AF65-F5344CB8AC3E}">
        <p14:creationId xmlns:p14="http://schemas.microsoft.com/office/powerpoint/2010/main" val="742375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475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475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4755">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47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p:txBody>
          <a:bodyPr/>
          <a:lstStyle/>
          <a:p>
            <a:r>
              <a:rPr lang="en-US" dirty="0"/>
              <a:t>File a Float Plan</a:t>
            </a:r>
          </a:p>
        </p:txBody>
      </p:sp>
      <p:sp>
        <p:nvSpPr>
          <p:cNvPr id="75779" name="Content Placeholder 3"/>
          <p:cNvSpPr>
            <a:spLocks noGrp="1"/>
          </p:cNvSpPr>
          <p:nvPr>
            <p:ph idx="1"/>
          </p:nvPr>
        </p:nvSpPr>
        <p:spPr>
          <a:xfrm>
            <a:off x="457200" y="1600200"/>
            <a:ext cx="7772400" cy="4525963"/>
          </a:xfrm>
        </p:spPr>
        <p:txBody>
          <a:bodyPr/>
          <a:lstStyle/>
          <a:p>
            <a:r>
              <a:rPr lang="en-US" dirty="0">
                <a:latin typeface="Arial" charset="0"/>
                <a:cs typeface="Arial" charset="0"/>
              </a:rPr>
              <a:t>For extended outings, include:</a:t>
            </a:r>
          </a:p>
          <a:p>
            <a:pPr lvl="1"/>
            <a:r>
              <a:rPr lang="en-US" dirty="0">
                <a:latin typeface="Arial" charset="0"/>
                <a:cs typeface="Arial" charset="0"/>
              </a:rPr>
              <a:t>WHO is going</a:t>
            </a:r>
          </a:p>
          <a:p>
            <a:pPr lvl="1"/>
            <a:r>
              <a:rPr lang="en-US" dirty="0">
                <a:latin typeface="Arial" charset="0"/>
                <a:cs typeface="Arial" charset="0"/>
              </a:rPr>
              <a:t>WHERE you are going</a:t>
            </a:r>
          </a:p>
          <a:p>
            <a:pPr lvl="1"/>
            <a:r>
              <a:rPr lang="en-US" dirty="0">
                <a:latin typeface="Arial" charset="0"/>
                <a:cs typeface="Arial" charset="0"/>
              </a:rPr>
              <a:t>WHAT boat you are in</a:t>
            </a:r>
          </a:p>
          <a:p>
            <a:pPr lvl="1"/>
            <a:r>
              <a:rPr lang="en-US" dirty="0">
                <a:latin typeface="Arial" charset="0"/>
                <a:cs typeface="Arial" charset="0"/>
              </a:rPr>
              <a:t>WHEN you are leaving and returning</a:t>
            </a:r>
          </a:p>
        </p:txBody>
      </p:sp>
    </p:spTree>
    <p:extLst>
      <p:ext uri="{BB962C8B-B14F-4D97-AF65-F5344CB8AC3E}">
        <p14:creationId xmlns:p14="http://schemas.microsoft.com/office/powerpoint/2010/main" val="1465518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577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577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577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577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p:txBody>
          <a:bodyPr/>
          <a:lstStyle/>
          <a:p>
            <a:r>
              <a:rPr lang="en-US" dirty="0"/>
              <a:t>File a Float Plan</a:t>
            </a:r>
          </a:p>
        </p:txBody>
      </p:sp>
      <p:pic>
        <p:nvPicPr>
          <p:cNvPr id="78851"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2743200" y="1219200"/>
            <a:ext cx="3602678" cy="4679242"/>
          </a:xfrm>
          <a:prstGeom prst="rect">
            <a:avLst/>
          </a:prstGeom>
          <a:ln w="3175">
            <a:headEnd/>
            <a:tailEnd/>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4252377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pPr eaLnBrk="1" hangingPunct="1"/>
            <a:r>
              <a:rPr lang="en-US" dirty="0"/>
              <a:t>Fuel Your Vessel…Safely</a:t>
            </a:r>
          </a:p>
        </p:txBody>
      </p:sp>
      <p:sp>
        <p:nvSpPr>
          <p:cNvPr id="77827" name="Rectangle 3"/>
          <p:cNvSpPr>
            <a:spLocks noGrp="1" noChangeArrowheads="1"/>
          </p:cNvSpPr>
          <p:nvPr>
            <p:ph idx="1"/>
          </p:nvPr>
        </p:nvSpPr>
        <p:spPr/>
        <p:txBody>
          <a:bodyPr/>
          <a:lstStyle/>
          <a:p>
            <a:r>
              <a:rPr lang="en-US" dirty="0">
                <a:latin typeface="Arial" charset="0"/>
                <a:cs typeface="Arial" charset="0"/>
              </a:rPr>
              <a:t>Before fueling:</a:t>
            </a:r>
          </a:p>
          <a:p>
            <a:pPr lvl="1"/>
            <a:r>
              <a:rPr lang="en-US" dirty="0">
                <a:latin typeface="Arial" charset="0"/>
                <a:cs typeface="Arial" charset="0"/>
              </a:rPr>
              <a:t>Refuel away from the water.</a:t>
            </a:r>
          </a:p>
          <a:p>
            <a:pPr lvl="1"/>
            <a:r>
              <a:rPr lang="en-US" dirty="0">
                <a:latin typeface="Arial" charset="0"/>
                <a:cs typeface="Arial" charset="0"/>
              </a:rPr>
              <a:t>Tie up the boat.</a:t>
            </a:r>
          </a:p>
          <a:p>
            <a:pPr lvl="1"/>
            <a:r>
              <a:rPr lang="en-US" dirty="0">
                <a:latin typeface="Arial" charset="0"/>
                <a:cs typeface="Arial" charset="0"/>
              </a:rPr>
              <a:t>Unload all passengers.</a:t>
            </a:r>
          </a:p>
          <a:p>
            <a:pPr lvl="1"/>
            <a:r>
              <a:rPr lang="en-US" dirty="0">
                <a:latin typeface="Arial" charset="0"/>
                <a:cs typeface="Arial" charset="0"/>
              </a:rPr>
              <a:t>Turn off all sources that could result in a flame.</a:t>
            </a:r>
          </a:p>
          <a:p>
            <a:pPr lvl="1"/>
            <a:r>
              <a:rPr lang="en-US" dirty="0">
                <a:latin typeface="Arial" charset="0"/>
                <a:cs typeface="Arial" charset="0"/>
              </a:rPr>
              <a:t>Close all windows, ports, and doors.</a:t>
            </a:r>
          </a:p>
          <a:p>
            <a:pPr lvl="1"/>
            <a:r>
              <a:rPr lang="en-US" dirty="0">
                <a:latin typeface="Arial" charset="0"/>
                <a:cs typeface="Arial" charset="0"/>
              </a:rPr>
              <a:t>Unload portable fuel tanks.</a:t>
            </a:r>
          </a:p>
        </p:txBody>
      </p:sp>
    </p:spTree>
    <p:extLst>
      <p:ext uri="{BB962C8B-B14F-4D97-AF65-F5344CB8AC3E}">
        <p14:creationId xmlns:p14="http://schemas.microsoft.com/office/powerpoint/2010/main" val="2305602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782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782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782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782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7827">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782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3"/>
          <p:cNvSpPr>
            <a:spLocks noGrp="1"/>
          </p:cNvSpPr>
          <p:nvPr>
            <p:ph type="title"/>
          </p:nvPr>
        </p:nvSpPr>
        <p:spPr/>
        <p:txBody>
          <a:bodyPr/>
          <a:lstStyle/>
          <a:p>
            <a:r>
              <a:rPr lang="en-US" dirty="0"/>
              <a:t>Fuel Your Vessel…Safely</a:t>
            </a:r>
          </a:p>
        </p:txBody>
      </p:sp>
      <p:sp>
        <p:nvSpPr>
          <p:cNvPr id="78851" name="Content Placeholder 5"/>
          <p:cNvSpPr>
            <a:spLocks noGrp="1"/>
          </p:cNvSpPr>
          <p:nvPr>
            <p:ph idx="1"/>
          </p:nvPr>
        </p:nvSpPr>
        <p:spPr/>
        <p:txBody>
          <a:bodyPr/>
          <a:lstStyle/>
          <a:p>
            <a:r>
              <a:rPr lang="en-US" dirty="0">
                <a:latin typeface="Arial" charset="0"/>
                <a:cs typeface="Arial" charset="0"/>
              </a:rPr>
              <a:t>While filling the fuel tank:</a:t>
            </a:r>
          </a:p>
          <a:p>
            <a:pPr lvl="1"/>
            <a:r>
              <a:rPr lang="en-US" dirty="0">
                <a:latin typeface="Arial" charset="0"/>
                <a:cs typeface="Arial" charset="0"/>
              </a:rPr>
              <a:t>Keep nozzle of fuel-pump hose in contact with tank opening.</a:t>
            </a:r>
          </a:p>
          <a:p>
            <a:pPr lvl="1"/>
            <a:r>
              <a:rPr lang="en-US" dirty="0">
                <a:latin typeface="Arial" charset="0"/>
                <a:cs typeface="Arial" charset="0"/>
              </a:rPr>
              <a:t>Use caution and fill tank slowly.</a:t>
            </a:r>
          </a:p>
          <a:p>
            <a:pPr lvl="1"/>
            <a:r>
              <a:rPr lang="en-US" dirty="0">
                <a:latin typeface="Arial" charset="0"/>
                <a:cs typeface="Arial" charset="0"/>
              </a:rPr>
              <a:t>Never fill tank to brim.</a:t>
            </a:r>
          </a:p>
          <a:p>
            <a:pPr lvl="1"/>
            <a:r>
              <a:rPr lang="en-US" dirty="0">
                <a:latin typeface="Arial" charset="0"/>
                <a:cs typeface="Arial" charset="0"/>
              </a:rPr>
              <a:t>Wipe up any spilled fuel.</a:t>
            </a:r>
            <a:endParaRPr lang="en-US" dirty="0">
              <a:solidFill>
                <a:schemeClr val="hlink"/>
              </a:solidFill>
              <a:latin typeface="Arial" charset="0"/>
              <a:cs typeface="Arial" charset="0"/>
            </a:endParaRPr>
          </a:p>
          <a:p>
            <a:pPr lvl="1"/>
            <a:endParaRPr lang="en-US" dirty="0">
              <a:latin typeface="Arial" charset="0"/>
              <a:cs typeface="Arial" charset="0"/>
            </a:endParaRPr>
          </a:p>
        </p:txBody>
      </p:sp>
    </p:spTree>
    <p:extLst>
      <p:ext uri="{BB962C8B-B14F-4D97-AF65-F5344CB8AC3E}">
        <p14:creationId xmlns:p14="http://schemas.microsoft.com/office/powerpoint/2010/main" val="3334100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885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885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885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885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pPr eaLnBrk="1" hangingPunct="1"/>
            <a:r>
              <a:rPr lang="en-US" dirty="0"/>
              <a:t>Fuel Your Vessel…Safely</a:t>
            </a:r>
            <a:endParaRPr lang="en-US" sz="2400" dirty="0"/>
          </a:p>
        </p:txBody>
      </p:sp>
      <p:sp>
        <p:nvSpPr>
          <p:cNvPr id="79875" name="Rectangle 3"/>
          <p:cNvSpPr>
            <a:spLocks noGrp="1" noChangeArrowheads="1"/>
          </p:cNvSpPr>
          <p:nvPr>
            <p:ph idx="1"/>
          </p:nvPr>
        </p:nvSpPr>
        <p:spPr/>
        <p:txBody>
          <a:bodyPr/>
          <a:lstStyle/>
          <a:p>
            <a:pPr eaLnBrk="1" hangingPunct="1">
              <a:lnSpc>
                <a:spcPct val="110000"/>
              </a:lnSpc>
            </a:pPr>
            <a:r>
              <a:rPr lang="en-US" dirty="0">
                <a:latin typeface="Arial" charset="0"/>
                <a:cs typeface="Arial" charset="0"/>
              </a:rPr>
              <a:t>After fueling:</a:t>
            </a:r>
          </a:p>
          <a:p>
            <a:pPr lvl="1" eaLnBrk="1" hangingPunct="1">
              <a:lnSpc>
                <a:spcPct val="110000"/>
              </a:lnSpc>
            </a:pPr>
            <a:r>
              <a:rPr lang="en-US" dirty="0">
                <a:latin typeface="Arial" charset="0"/>
                <a:cs typeface="Arial" charset="0"/>
              </a:rPr>
              <a:t>Put fill cap on tightly.</a:t>
            </a:r>
          </a:p>
          <a:p>
            <a:pPr lvl="1" eaLnBrk="1" hangingPunct="1">
              <a:lnSpc>
                <a:spcPct val="110000"/>
              </a:lnSpc>
            </a:pPr>
            <a:r>
              <a:rPr lang="en-US" dirty="0">
                <a:latin typeface="Arial" charset="0"/>
                <a:cs typeface="Arial" charset="0"/>
              </a:rPr>
              <a:t>Open all windows, ports, doors, and other openings.</a:t>
            </a:r>
          </a:p>
          <a:p>
            <a:pPr lvl="1"/>
            <a:r>
              <a:rPr lang="en-US" dirty="0">
                <a:latin typeface="Arial" charset="0"/>
                <a:cs typeface="Arial" charset="0"/>
              </a:rPr>
              <a:t>Turn on exhaust blower for four minutes.</a:t>
            </a:r>
          </a:p>
          <a:p>
            <a:pPr lvl="1"/>
            <a:r>
              <a:rPr lang="en-US" dirty="0">
                <a:latin typeface="Arial" charset="0"/>
                <a:cs typeface="Arial" charset="0"/>
              </a:rPr>
              <a:t>Sniff for fuel vapors.</a:t>
            </a:r>
          </a:p>
          <a:p>
            <a:pPr lvl="1"/>
            <a:r>
              <a:rPr lang="en-US" dirty="0">
                <a:latin typeface="Arial" charset="0"/>
                <a:cs typeface="Arial" charset="0"/>
              </a:rPr>
              <a:t>Start engine and reload passengers.</a:t>
            </a:r>
          </a:p>
          <a:p>
            <a:pPr lvl="1" eaLnBrk="1" hangingPunct="1">
              <a:lnSpc>
                <a:spcPct val="110000"/>
              </a:lnSpc>
              <a:buFont typeface="Arial" charset="0"/>
              <a:buNone/>
            </a:pPr>
            <a:endParaRPr lang="en-US" dirty="0">
              <a:latin typeface="Arial" charset="0"/>
              <a:cs typeface="Arial" charset="0"/>
            </a:endParaRPr>
          </a:p>
        </p:txBody>
      </p:sp>
    </p:spTree>
    <p:extLst>
      <p:ext uri="{BB962C8B-B14F-4D97-AF65-F5344CB8AC3E}">
        <p14:creationId xmlns:p14="http://schemas.microsoft.com/office/powerpoint/2010/main" val="2797205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987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987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987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987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987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3"/>
          <p:cNvSpPr>
            <a:spLocks noGrp="1"/>
          </p:cNvSpPr>
          <p:nvPr>
            <p:ph type="title"/>
          </p:nvPr>
        </p:nvSpPr>
        <p:spPr/>
        <p:txBody>
          <a:bodyPr/>
          <a:lstStyle/>
          <a:p>
            <a:r>
              <a:rPr lang="en-US" dirty="0"/>
              <a:t>Fuel Your Vessel…Safely</a:t>
            </a:r>
          </a:p>
        </p:txBody>
      </p:sp>
      <p:sp>
        <p:nvSpPr>
          <p:cNvPr id="80899" name="Text Placeholder 4"/>
          <p:cNvSpPr>
            <a:spLocks noGrp="1"/>
          </p:cNvSpPr>
          <p:nvPr>
            <p:ph idx="1"/>
          </p:nvPr>
        </p:nvSpPr>
        <p:spPr>
          <a:xfrm>
            <a:off x="457200" y="1600200"/>
            <a:ext cx="7162800" cy="4525963"/>
          </a:xfrm>
        </p:spPr>
        <p:txBody>
          <a:bodyPr/>
          <a:lstStyle/>
          <a:p>
            <a:r>
              <a:rPr lang="en-US" dirty="0">
                <a:latin typeface="Arial" charset="0"/>
                <a:cs typeface="Arial" charset="0"/>
              </a:rPr>
              <a:t>To make sure you do not run out of fuel, use this rule:</a:t>
            </a:r>
          </a:p>
          <a:p>
            <a:pPr lvl="1"/>
            <a:r>
              <a:rPr lang="en-US" dirty="0">
                <a:latin typeface="Arial" charset="0"/>
                <a:cs typeface="Arial" charset="0"/>
              </a:rPr>
              <a:t>One-third to get out</a:t>
            </a:r>
          </a:p>
          <a:p>
            <a:pPr lvl="1"/>
            <a:r>
              <a:rPr lang="en-US" dirty="0">
                <a:latin typeface="Arial" charset="0"/>
                <a:cs typeface="Arial" charset="0"/>
              </a:rPr>
              <a:t>One-third to get back</a:t>
            </a:r>
          </a:p>
          <a:p>
            <a:pPr lvl="1"/>
            <a:r>
              <a:rPr lang="en-US" dirty="0">
                <a:latin typeface="Arial" charset="0"/>
                <a:cs typeface="Arial" charset="0"/>
              </a:rPr>
              <a:t>One-third in reserve</a:t>
            </a:r>
          </a:p>
          <a:p>
            <a:pPr>
              <a:buFont typeface="Wingdings" pitchFamily="2" charset="2"/>
              <a:buNone/>
            </a:pPr>
            <a:endParaRPr lang="en-US" dirty="0">
              <a:latin typeface="Arial" charset="0"/>
              <a:cs typeface="Arial" charset="0"/>
            </a:endParaRPr>
          </a:p>
        </p:txBody>
      </p:sp>
    </p:spTree>
    <p:extLst>
      <p:ext uri="{BB962C8B-B14F-4D97-AF65-F5344CB8AC3E}">
        <p14:creationId xmlns:p14="http://schemas.microsoft.com/office/powerpoint/2010/main" val="1431234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089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089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089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ctrTitle"/>
          </p:nvPr>
        </p:nvSpPr>
        <p:spPr/>
        <p:txBody>
          <a:bodyPr/>
          <a:lstStyle/>
          <a:p>
            <a:pPr eaLnBrk="1" hangingPunct="1"/>
            <a:r>
              <a:rPr lang="en-US" dirty="0"/>
              <a:t>Lesson One</a:t>
            </a:r>
            <a:endParaRPr lang="en-US" sz="5600" dirty="0"/>
          </a:p>
        </p:txBody>
      </p:sp>
      <p:sp>
        <p:nvSpPr>
          <p:cNvPr id="47107" name="Subtitle 2"/>
          <p:cNvSpPr>
            <a:spLocks noGrp="1"/>
          </p:cNvSpPr>
          <p:nvPr>
            <p:ph type="subTitle" idx="1"/>
          </p:nvPr>
        </p:nvSpPr>
        <p:spPr/>
        <p:txBody>
          <a:bodyPr/>
          <a:lstStyle/>
          <a:p>
            <a:r>
              <a:rPr lang="en-US" b="0" dirty="0">
                <a:cs typeface="Arial" charset="0"/>
              </a:rPr>
              <a:t>Know Your Boat</a:t>
            </a:r>
            <a:endParaRPr lang="en-US" dirty="0">
              <a:cs typeface="Arial" charset="0"/>
            </a:endParaRPr>
          </a:p>
        </p:txBody>
      </p:sp>
      <p:pic>
        <p:nvPicPr>
          <p:cNvPr id="47108" name="Picture 8" descr="mode_displacement.jpg"/>
          <p:cNvPicPr>
            <a:picLocks noChangeAspect="1"/>
          </p:cNvPicPr>
          <p:nvPr/>
        </p:nvPicPr>
        <p:blipFill>
          <a:blip r:embed="rId3"/>
          <a:srcRect/>
          <a:stretch>
            <a:fillRect/>
          </a:stretch>
        </p:blipFill>
        <p:spPr bwMode="auto">
          <a:xfrm>
            <a:off x="2197100" y="2057400"/>
            <a:ext cx="4765675" cy="2300288"/>
          </a:xfrm>
          <a:prstGeom prst="rect">
            <a:avLst/>
          </a:prstGeom>
          <a:noFill/>
          <a:ln w="9525">
            <a:noFill/>
            <a:miter lim="800000"/>
            <a:headEnd/>
            <a:tailEnd/>
          </a:ln>
        </p:spPr>
      </p:pic>
    </p:spTree>
    <p:extLst>
      <p:ext uri="{BB962C8B-B14F-4D97-AF65-F5344CB8AC3E}">
        <p14:creationId xmlns:p14="http://schemas.microsoft.com/office/powerpoint/2010/main" val="11066354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3"/>
          <p:cNvSpPr>
            <a:spLocks noGrp="1" noChangeArrowheads="1"/>
          </p:cNvSpPr>
          <p:nvPr>
            <p:ph type="title"/>
          </p:nvPr>
        </p:nvSpPr>
        <p:spPr/>
        <p:txBody>
          <a:bodyPr/>
          <a:lstStyle/>
          <a:p>
            <a:pPr eaLnBrk="1" hangingPunct="1"/>
            <a:r>
              <a:rPr lang="en-US" dirty="0"/>
              <a:t>Fuel Your Vessel…Safely</a:t>
            </a:r>
          </a:p>
        </p:txBody>
      </p:sp>
      <p:sp>
        <p:nvSpPr>
          <p:cNvPr id="83971" name="Text Placeholder 4"/>
          <p:cNvSpPr>
            <a:spLocks noGrp="1"/>
          </p:cNvSpPr>
          <p:nvPr>
            <p:ph type="body" idx="1"/>
          </p:nvPr>
        </p:nvSpPr>
        <p:spPr/>
        <p:txBody>
          <a:bodyPr/>
          <a:lstStyle/>
          <a:p>
            <a:r>
              <a:rPr lang="en-US" dirty="0">
                <a:latin typeface="Arial" charset="0"/>
                <a:cs typeface="Arial" charset="0"/>
              </a:rPr>
              <a:t>Fueling Issues for a Personal Watercraft (PWC)</a:t>
            </a:r>
          </a:p>
        </p:txBody>
      </p:sp>
      <p:sp>
        <p:nvSpPr>
          <p:cNvPr id="81924" name="Rectangle 4"/>
          <p:cNvSpPr>
            <a:spLocks noGrp="1" noChangeArrowheads="1"/>
          </p:cNvSpPr>
          <p:nvPr>
            <p:ph sz="half" idx="2"/>
          </p:nvPr>
        </p:nvSpPr>
        <p:spPr/>
        <p:txBody>
          <a:bodyPr/>
          <a:lstStyle/>
          <a:p>
            <a:pPr eaLnBrk="1" hangingPunct="1">
              <a:spcBef>
                <a:spcPts val="1800"/>
              </a:spcBef>
            </a:pPr>
            <a:r>
              <a:rPr lang="en-US" dirty="0">
                <a:latin typeface="Arial" charset="0"/>
                <a:cs typeface="Arial" charset="0"/>
              </a:rPr>
              <a:t>Check fuel system for leaks and inspect connections frequently.</a:t>
            </a:r>
          </a:p>
          <a:p>
            <a:pPr eaLnBrk="1" hangingPunct="1">
              <a:spcBef>
                <a:spcPts val="1800"/>
              </a:spcBef>
            </a:pPr>
            <a:r>
              <a:rPr lang="en-US" dirty="0">
                <a:latin typeface="Arial" charset="0"/>
                <a:cs typeface="Arial" charset="0"/>
              </a:rPr>
              <a:t>Avoid fuel spills in or near water.</a:t>
            </a:r>
          </a:p>
          <a:p>
            <a:pPr eaLnBrk="1" hangingPunct="1">
              <a:spcBef>
                <a:spcPts val="1800"/>
              </a:spcBef>
            </a:pPr>
            <a:r>
              <a:rPr lang="en-US" b="0" dirty="0">
                <a:latin typeface="Arial Black" pitchFamily="34" charset="0"/>
                <a:cs typeface="Arial" charset="0"/>
              </a:rPr>
              <a:t>Do not </a:t>
            </a:r>
            <a:r>
              <a:rPr lang="en-US" dirty="0">
                <a:latin typeface="Arial" charset="0"/>
                <a:cs typeface="Arial" charset="0"/>
              </a:rPr>
              <a:t>tip PWC to</a:t>
            </a:r>
            <a:br>
              <a:rPr lang="en-US" dirty="0">
                <a:latin typeface="Arial" charset="0"/>
                <a:cs typeface="Arial" charset="0"/>
              </a:rPr>
            </a:br>
            <a:r>
              <a:rPr lang="en-US" dirty="0">
                <a:latin typeface="Arial" charset="0"/>
                <a:cs typeface="Arial" charset="0"/>
              </a:rPr>
              <a:t>fill all the way up.</a:t>
            </a:r>
          </a:p>
          <a:p>
            <a:pPr eaLnBrk="1" hangingPunct="1">
              <a:spcBef>
                <a:spcPts val="1800"/>
              </a:spcBef>
            </a:pPr>
            <a:r>
              <a:rPr lang="en-US" dirty="0">
                <a:latin typeface="Arial" charset="0"/>
                <a:cs typeface="Arial" charset="0"/>
              </a:rPr>
              <a:t>After fueling, sniff</a:t>
            </a:r>
            <a:br>
              <a:rPr lang="en-US" dirty="0">
                <a:latin typeface="Arial" charset="0"/>
                <a:cs typeface="Arial" charset="0"/>
              </a:rPr>
            </a:br>
            <a:r>
              <a:rPr lang="en-US" dirty="0">
                <a:latin typeface="Arial" charset="0"/>
                <a:cs typeface="Arial" charset="0"/>
              </a:rPr>
              <a:t>to check for gas fumes.</a:t>
            </a:r>
          </a:p>
        </p:txBody>
      </p:sp>
      <p:pic>
        <p:nvPicPr>
          <p:cNvPr id="81925" name="Picture 5" descr="pwc_inpsection.jpg"/>
          <p:cNvPicPr>
            <a:picLocks noChangeAspect="1"/>
          </p:cNvPicPr>
          <p:nvPr/>
        </p:nvPicPr>
        <p:blipFill>
          <a:blip r:embed="rId3"/>
          <a:srcRect/>
          <a:stretch>
            <a:fillRect/>
          </a:stretch>
        </p:blipFill>
        <p:spPr bwMode="auto">
          <a:xfrm>
            <a:off x="4648200" y="3652838"/>
            <a:ext cx="3659188" cy="2443162"/>
          </a:xfrm>
          <a:prstGeom prst="rect">
            <a:avLst/>
          </a:prstGeom>
          <a:noFill/>
          <a:ln w="9525">
            <a:noFill/>
            <a:miter lim="800000"/>
            <a:headEnd/>
            <a:tailEnd/>
          </a:ln>
        </p:spPr>
      </p:pic>
    </p:spTree>
    <p:extLst>
      <p:ext uri="{BB962C8B-B14F-4D97-AF65-F5344CB8AC3E}">
        <p14:creationId xmlns:p14="http://schemas.microsoft.com/office/powerpoint/2010/main" val="4121255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2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92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192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1924">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19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4"/>
          <p:cNvSpPr>
            <a:spLocks noGrp="1"/>
          </p:cNvSpPr>
          <p:nvPr>
            <p:ph type="title"/>
          </p:nvPr>
        </p:nvSpPr>
        <p:spPr/>
        <p:txBody>
          <a:bodyPr/>
          <a:lstStyle/>
          <a:p>
            <a:r>
              <a:rPr lang="en-US" dirty="0"/>
              <a:t>Fuel Selector Switch on a PWC</a:t>
            </a:r>
          </a:p>
        </p:txBody>
      </p:sp>
      <p:sp>
        <p:nvSpPr>
          <p:cNvPr id="82947" name="Content Placeholder 5"/>
          <p:cNvSpPr>
            <a:spLocks noGrp="1"/>
          </p:cNvSpPr>
          <p:nvPr>
            <p:ph idx="1"/>
          </p:nvPr>
        </p:nvSpPr>
        <p:spPr/>
        <p:txBody>
          <a:bodyPr/>
          <a:lstStyle/>
          <a:p>
            <a:r>
              <a:rPr lang="en-US" dirty="0">
                <a:latin typeface="Arial" charset="0"/>
                <a:cs typeface="Arial" charset="0"/>
              </a:rPr>
              <a:t>OFF</a:t>
            </a:r>
          </a:p>
          <a:p>
            <a:r>
              <a:rPr lang="en-US" dirty="0">
                <a:latin typeface="Arial" charset="0"/>
                <a:cs typeface="Arial" charset="0"/>
              </a:rPr>
              <a:t>ON</a:t>
            </a:r>
          </a:p>
          <a:p>
            <a:r>
              <a:rPr lang="en-US" dirty="0">
                <a:latin typeface="Arial" charset="0"/>
                <a:cs typeface="Arial" charset="0"/>
              </a:rPr>
              <a:t>RESERVE</a:t>
            </a:r>
          </a:p>
          <a:p>
            <a:pPr>
              <a:buFont typeface="Wingdings" pitchFamily="2" charset="2"/>
              <a:buNone/>
            </a:pPr>
            <a:endParaRPr lang="en-US" dirty="0">
              <a:latin typeface="Arial" charset="0"/>
              <a:cs typeface="Arial" charset="0"/>
            </a:endParaRPr>
          </a:p>
        </p:txBody>
      </p:sp>
      <p:pic>
        <p:nvPicPr>
          <p:cNvPr id="7" name="Content Placeholder 5" descr="PWC_on_off_switch.jpg"/>
          <p:cNvPicPr>
            <a:picLocks noChangeAspect="1"/>
          </p:cNvPicPr>
          <p:nvPr/>
        </p:nvPicPr>
        <p:blipFill>
          <a:blip r:embed="rId3"/>
          <a:stretch>
            <a:fillRect/>
          </a:stretch>
        </p:blipFill>
        <p:spPr>
          <a:xfrm>
            <a:off x="4267200" y="1676400"/>
            <a:ext cx="3349625" cy="2128838"/>
          </a:xfrm>
          <a:prstGeom prst="rect">
            <a:avLst/>
          </a:prstGeom>
          <a:ln>
            <a:solidFill>
              <a:schemeClr val="accent4">
                <a:lumMod val="25000"/>
              </a:schemeClr>
            </a:solidFill>
          </a:ln>
        </p:spPr>
      </p:pic>
    </p:spTree>
    <p:extLst>
      <p:ext uri="{BB962C8B-B14F-4D97-AF65-F5344CB8AC3E}">
        <p14:creationId xmlns:p14="http://schemas.microsoft.com/office/powerpoint/2010/main" val="1678829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294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294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3"/>
          <p:cNvSpPr>
            <a:spLocks noGrp="1"/>
          </p:cNvSpPr>
          <p:nvPr>
            <p:ph type="title"/>
          </p:nvPr>
        </p:nvSpPr>
        <p:spPr/>
        <p:txBody>
          <a:bodyPr/>
          <a:lstStyle/>
          <a:p>
            <a:r>
              <a:rPr lang="en-US" dirty="0"/>
              <a:t>Trailering Your Vessel</a:t>
            </a:r>
          </a:p>
        </p:txBody>
      </p:sp>
      <p:sp>
        <p:nvSpPr>
          <p:cNvPr id="86019" name="Text Placeholder 4"/>
          <p:cNvSpPr>
            <a:spLocks noGrp="1"/>
          </p:cNvSpPr>
          <p:nvPr>
            <p:ph type="body" idx="1"/>
          </p:nvPr>
        </p:nvSpPr>
        <p:spPr>
          <a:xfrm>
            <a:off x="381000" y="1535113"/>
            <a:ext cx="8382000" cy="639762"/>
          </a:xfrm>
        </p:spPr>
        <p:txBody>
          <a:bodyPr/>
          <a:lstStyle/>
          <a:p>
            <a:r>
              <a:rPr lang="en-US" dirty="0">
                <a:latin typeface="Arial" charset="0"/>
                <a:cs typeface="Arial" charset="0"/>
              </a:rPr>
              <a:t>Choose the Right Trailer &amp; Vehicle to Tow Your Vessel</a:t>
            </a:r>
          </a:p>
        </p:txBody>
      </p:sp>
      <p:sp>
        <p:nvSpPr>
          <p:cNvPr id="83972" name="Content Placeholder 5"/>
          <p:cNvSpPr>
            <a:spLocks noGrp="1"/>
          </p:cNvSpPr>
          <p:nvPr>
            <p:ph sz="half" idx="2"/>
          </p:nvPr>
        </p:nvSpPr>
        <p:spPr/>
        <p:txBody>
          <a:bodyPr/>
          <a:lstStyle/>
          <a:p>
            <a:r>
              <a:rPr lang="en-US" dirty="0">
                <a:latin typeface="Arial" charset="0"/>
                <a:cs typeface="Arial" charset="0"/>
              </a:rPr>
              <a:t>The trailer and towing vehicle should be designed to fit your vessel.</a:t>
            </a:r>
          </a:p>
          <a:p>
            <a:pPr lvl="1" eaLnBrk="1" hangingPunct="1"/>
            <a:r>
              <a:rPr lang="en-US" dirty="0">
                <a:latin typeface="Arial" charset="0"/>
                <a:cs typeface="Arial" charset="0"/>
              </a:rPr>
              <a:t>Use the size of vessel to determine the trailer’s dimensions.</a:t>
            </a:r>
          </a:p>
          <a:p>
            <a:pPr lvl="1" eaLnBrk="1" hangingPunct="1">
              <a:buFont typeface="Arial" charset="0"/>
              <a:buNone/>
            </a:pPr>
            <a:endParaRPr lang="en-US" dirty="0">
              <a:latin typeface="Arial" charset="0"/>
              <a:cs typeface="Arial" charset="0"/>
            </a:endParaRPr>
          </a:p>
        </p:txBody>
      </p:sp>
    </p:spTree>
    <p:extLst>
      <p:ext uri="{BB962C8B-B14F-4D97-AF65-F5344CB8AC3E}">
        <p14:creationId xmlns:p14="http://schemas.microsoft.com/office/powerpoint/2010/main" val="4269862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397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397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4"/>
          <p:cNvSpPr>
            <a:spLocks noGrp="1"/>
          </p:cNvSpPr>
          <p:nvPr>
            <p:ph type="title"/>
          </p:nvPr>
        </p:nvSpPr>
        <p:spPr/>
        <p:txBody>
          <a:bodyPr/>
          <a:lstStyle/>
          <a:p>
            <a:r>
              <a:rPr lang="en-US" dirty="0"/>
              <a:t>Trailering Your Vessel</a:t>
            </a:r>
          </a:p>
        </p:txBody>
      </p:sp>
      <p:sp>
        <p:nvSpPr>
          <p:cNvPr id="84995" name="Content Placeholder 5"/>
          <p:cNvSpPr>
            <a:spLocks noGrp="1"/>
          </p:cNvSpPr>
          <p:nvPr>
            <p:ph idx="1"/>
          </p:nvPr>
        </p:nvSpPr>
        <p:spPr/>
        <p:txBody>
          <a:bodyPr/>
          <a:lstStyle/>
          <a:p>
            <a:pPr lvl="1" eaLnBrk="1" hangingPunct="1"/>
            <a:r>
              <a:rPr lang="en-US" dirty="0">
                <a:latin typeface="Arial" charset="0"/>
                <a:cs typeface="Arial" charset="0"/>
              </a:rPr>
              <a:t>Make sure the weight of the vessel and engine does not exceed 90% of trailer’s load capacity. The trailer must carry your:</a:t>
            </a:r>
          </a:p>
          <a:p>
            <a:pPr lvl="2" eaLnBrk="1" hangingPunct="1"/>
            <a:r>
              <a:rPr lang="en-US" dirty="0">
                <a:latin typeface="Arial" charset="0"/>
                <a:cs typeface="Arial" charset="0"/>
              </a:rPr>
              <a:t>Vessel</a:t>
            </a:r>
          </a:p>
          <a:p>
            <a:pPr lvl="2" eaLnBrk="1" hangingPunct="1"/>
            <a:r>
              <a:rPr lang="en-US" dirty="0">
                <a:latin typeface="Arial" charset="0"/>
                <a:cs typeface="Arial" charset="0"/>
              </a:rPr>
              <a:t>Engine</a:t>
            </a:r>
          </a:p>
          <a:p>
            <a:pPr lvl="2" eaLnBrk="1" hangingPunct="1"/>
            <a:r>
              <a:rPr lang="en-US" dirty="0">
                <a:latin typeface="Arial" charset="0"/>
                <a:cs typeface="Arial" charset="0"/>
              </a:rPr>
              <a:t>Fuel</a:t>
            </a:r>
          </a:p>
          <a:p>
            <a:pPr lvl="2" eaLnBrk="1" hangingPunct="1"/>
            <a:r>
              <a:rPr lang="en-US" dirty="0">
                <a:latin typeface="Arial" charset="0"/>
                <a:cs typeface="Arial" charset="0"/>
              </a:rPr>
              <a:t>Gear</a:t>
            </a:r>
          </a:p>
          <a:p>
            <a:endParaRPr lang="en-US" dirty="0">
              <a:latin typeface="Arial" charset="0"/>
              <a:cs typeface="Arial" charset="0"/>
            </a:endParaRPr>
          </a:p>
        </p:txBody>
      </p:sp>
      <p:pic>
        <p:nvPicPr>
          <p:cNvPr id="87044" name="Picture 10" descr="C:\DOCUME~1\bbullock\LOCALS~1\Temp\VMwareDnD\c7f12cba\boat_trailer_no_callouts.jpg"/>
          <p:cNvPicPr>
            <a:picLocks noChangeAspect="1" noChangeArrowheads="1"/>
          </p:cNvPicPr>
          <p:nvPr/>
        </p:nvPicPr>
        <p:blipFill>
          <a:blip r:embed="rId3"/>
          <a:srcRect/>
          <a:stretch>
            <a:fillRect/>
          </a:stretch>
        </p:blipFill>
        <p:spPr bwMode="auto">
          <a:xfrm>
            <a:off x="2838450" y="3505200"/>
            <a:ext cx="5557838" cy="1905000"/>
          </a:xfrm>
          <a:prstGeom prst="rect">
            <a:avLst/>
          </a:prstGeom>
          <a:noFill/>
          <a:ln w="9525">
            <a:noFill/>
            <a:miter lim="800000"/>
            <a:headEnd/>
            <a:tailEnd/>
          </a:ln>
        </p:spPr>
      </p:pic>
    </p:spTree>
    <p:extLst>
      <p:ext uri="{BB962C8B-B14F-4D97-AF65-F5344CB8AC3E}">
        <p14:creationId xmlns:p14="http://schemas.microsoft.com/office/powerpoint/2010/main" val="1835991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499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499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499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499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p:txBody>
          <a:bodyPr/>
          <a:lstStyle/>
          <a:p>
            <a:r>
              <a:rPr lang="en-US" dirty="0"/>
              <a:t>Trailering Your Vessel</a:t>
            </a:r>
          </a:p>
        </p:txBody>
      </p:sp>
      <p:sp>
        <p:nvSpPr>
          <p:cNvPr id="88067" name="TextBox 4"/>
          <p:cNvSpPr txBox="1">
            <a:spLocks noChangeArrowheads="1"/>
          </p:cNvSpPr>
          <p:nvPr/>
        </p:nvSpPr>
        <p:spPr bwMode="auto">
          <a:xfrm>
            <a:off x="609600" y="1981200"/>
            <a:ext cx="7848600" cy="2092325"/>
          </a:xfrm>
          <a:prstGeom prst="rect">
            <a:avLst/>
          </a:prstGeom>
          <a:noFill/>
          <a:ln w="9525">
            <a:noFill/>
            <a:miter lim="800000"/>
            <a:headEnd/>
            <a:tailEnd/>
          </a:ln>
        </p:spPr>
        <p:txBody>
          <a:bodyPr>
            <a:spAutoFit/>
          </a:bodyPr>
          <a:lstStyle/>
          <a:p>
            <a:pPr fontAlgn="t">
              <a:spcAft>
                <a:spcPts val="600"/>
              </a:spcAft>
            </a:pPr>
            <a:r>
              <a:rPr lang="en-US" sz="2500" dirty="0">
                <a:solidFill>
                  <a:srgbClr val="000000"/>
                </a:solidFill>
                <a:latin typeface="Arial Black" pitchFamily="34" charset="0"/>
              </a:rPr>
              <a:t>Example:</a:t>
            </a:r>
          </a:p>
          <a:p>
            <a:pPr fontAlgn="t"/>
            <a:r>
              <a:rPr lang="en-US" sz="2500" b="1" dirty="0">
                <a:solidFill>
                  <a:srgbClr val="000000"/>
                </a:solidFill>
              </a:rPr>
              <a:t>Vessel Size: 19 feet long</a:t>
            </a:r>
          </a:p>
          <a:p>
            <a:pPr fontAlgn="t"/>
            <a:r>
              <a:rPr lang="en-US" sz="2500" b="1" dirty="0">
                <a:solidFill>
                  <a:srgbClr val="000000"/>
                </a:solidFill>
              </a:rPr>
              <a:t>Weight of Vessel: 2600 lbs. (Includes weight of engine, fuel, and gear)</a:t>
            </a:r>
          </a:p>
          <a:p>
            <a:endParaRPr lang="en-US" sz="2500" b="1" dirty="0">
              <a:solidFill>
                <a:srgbClr val="000000"/>
              </a:solidFill>
            </a:endParaRPr>
          </a:p>
        </p:txBody>
      </p:sp>
      <p:sp>
        <p:nvSpPr>
          <p:cNvPr id="6" name="Text Placeholder 6"/>
          <p:cNvSpPr txBox="1">
            <a:spLocks/>
          </p:cNvSpPr>
          <p:nvPr/>
        </p:nvSpPr>
        <p:spPr bwMode="auto">
          <a:xfrm>
            <a:off x="652463" y="4011613"/>
            <a:ext cx="3254375" cy="1519237"/>
          </a:xfrm>
          <a:prstGeom prst="rect">
            <a:avLst/>
          </a:prstGeom>
          <a:noFill/>
          <a:ln w="9525">
            <a:noFill/>
            <a:miter lim="800000"/>
            <a:headEnd/>
            <a:tailEnd/>
          </a:ln>
        </p:spPr>
        <p:txBody>
          <a:bodyPr/>
          <a:lstStyle/>
          <a:p>
            <a:pPr eaLnBrk="0" hangingPunct="0">
              <a:spcBef>
                <a:spcPts val="1200"/>
              </a:spcBef>
              <a:buClr>
                <a:srgbClr val="009900"/>
              </a:buClr>
              <a:buSzPct val="110000"/>
              <a:defRPr/>
            </a:pPr>
            <a:r>
              <a:rPr lang="en-US" sz="2500" b="1" kern="0" dirty="0">
                <a:solidFill>
                  <a:srgbClr val="000000"/>
                </a:solidFill>
                <a:latin typeface="Arial" pitchFamily="34" charset="0"/>
                <a:cs typeface="Arial" pitchFamily="34" charset="0"/>
              </a:rPr>
              <a:t>Which capacity trailer would you choose?</a:t>
            </a:r>
          </a:p>
        </p:txBody>
      </p:sp>
      <p:cxnSp>
        <p:nvCxnSpPr>
          <p:cNvPr id="88069" name="Straight Connector 6"/>
          <p:cNvCxnSpPr>
            <a:cxnSpLocks noChangeShapeType="1"/>
          </p:cNvCxnSpPr>
          <p:nvPr/>
        </p:nvCxnSpPr>
        <p:spPr bwMode="auto">
          <a:xfrm>
            <a:off x="650875" y="3757613"/>
            <a:ext cx="7675563" cy="0"/>
          </a:xfrm>
          <a:prstGeom prst="line">
            <a:avLst/>
          </a:prstGeom>
          <a:noFill/>
          <a:ln w="12700" algn="ctr">
            <a:solidFill>
              <a:schemeClr val="tx1"/>
            </a:solidFill>
            <a:round/>
            <a:headEnd/>
            <a:tailEnd/>
          </a:ln>
        </p:spPr>
      </p:cxnSp>
      <p:sp>
        <p:nvSpPr>
          <p:cNvPr id="8" name="Rectangle 7"/>
          <p:cNvSpPr/>
          <p:nvPr/>
        </p:nvSpPr>
        <p:spPr>
          <a:xfrm>
            <a:off x="4821238" y="3962400"/>
            <a:ext cx="1954212" cy="1600200"/>
          </a:xfrm>
          <a:prstGeom prst="rect">
            <a:avLst/>
          </a:prstGeom>
          <a:ln>
            <a:solidFill>
              <a:srgbClr val="0070C0"/>
            </a:solidFill>
          </a:ln>
        </p:spPr>
        <p:style>
          <a:lnRef idx="2">
            <a:schemeClr val="accent6"/>
          </a:lnRef>
          <a:fillRef idx="1">
            <a:schemeClr val="lt1"/>
          </a:fillRef>
          <a:effectRef idx="0">
            <a:schemeClr val="accent6"/>
          </a:effectRef>
          <a:fontRef idx="minor">
            <a:schemeClr val="dk1"/>
          </a:fontRef>
        </p:style>
        <p:txBody>
          <a:bodyPr>
            <a:spAutoFit/>
          </a:bodyPr>
          <a:lstStyle/>
          <a:p>
            <a:pPr marL="514350" indent="-514350" algn="ctr" eaLnBrk="0" hangingPunct="0">
              <a:spcBef>
                <a:spcPts val="1200"/>
              </a:spcBef>
              <a:buClr>
                <a:srgbClr val="009900"/>
              </a:buClr>
              <a:buSzPct val="110000"/>
              <a:defRPr/>
            </a:pPr>
            <a:r>
              <a:rPr lang="en-US" sz="2500" b="1" kern="0" dirty="0">
                <a:solidFill>
                  <a:srgbClr val="000000"/>
                </a:solidFill>
                <a:latin typeface="Arial" pitchFamily="34" charset="0"/>
                <a:cs typeface="Arial" pitchFamily="34" charset="0"/>
              </a:rPr>
              <a:t>2300 lbs. </a:t>
            </a:r>
          </a:p>
          <a:p>
            <a:pPr marL="514350" indent="-514350" algn="ctr" eaLnBrk="0" hangingPunct="0">
              <a:spcBef>
                <a:spcPts val="1200"/>
              </a:spcBef>
              <a:buClr>
                <a:srgbClr val="009900"/>
              </a:buClr>
              <a:buSzPct val="110000"/>
              <a:defRPr/>
            </a:pPr>
            <a:r>
              <a:rPr lang="en-US" sz="2500" b="1" u="sng" kern="0" dirty="0">
                <a:solidFill>
                  <a:srgbClr val="000000"/>
                </a:solidFill>
                <a:latin typeface="Arial" pitchFamily="34" charset="0"/>
                <a:cs typeface="Arial" pitchFamily="34" charset="0"/>
              </a:rPr>
              <a:t>OR</a:t>
            </a:r>
            <a:r>
              <a:rPr lang="en-US" sz="2500" b="1" kern="0" dirty="0">
                <a:solidFill>
                  <a:srgbClr val="000000"/>
                </a:solidFill>
                <a:latin typeface="Arial" pitchFamily="34" charset="0"/>
                <a:cs typeface="Arial" pitchFamily="34" charset="0"/>
              </a:rPr>
              <a:t> </a:t>
            </a:r>
          </a:p>
          <a:p>
            <a:pPr marL="514350" indent="-514350" algn="ctr" eaLnBrk="0" hangingPunct="0">
              <a:spcBef>
                <a:spcPts val="1200"/>
              </a:spcBef>
              <a:buClr>
                <a:srgbClr val="009900"/>
              </a:buClr>
              <a:buSzPct val="110000"/>
              <a:defRPr/>
            </a:pPr>
            <a:r>
              <a:rPr lang="en-US" sz="2500" b="1" kern="0" dirty="0">
                <a:solidFill>
                  <a:srgbClr val="000000"/>
                </a:solidFill>
                <a:latin typeface="Arial" pitchFamily="34" charset="0"/>
                <a:cs typeface="Arial" pitchFamily="34" charset="0"/>
              </a:rPr>
              <a:t>3000 lbs. </a:t>
            </a:r>
          </a:p>
        </p:txBody>
      </p:sp>
      <p:sp>
        <p:nvSpPr>
          <p:cNvPr id="9" name="Right Arrow 8"/>
          <p:cNvSpPr>
            <a:spLocks noChangeArrowheads="1"/>
          </p:cNvSpPr>
          <p:nvPr/>
        </p:nvSpPr>
        <p:spPr bwMode="auto">
          <a:xfrm>
            <a:off x="3783013" y="4713288"/>
            <a:ext cx="525462" cy="317500"/>
          </a:xfrm>
          <a:prstGeom prst="rightArrow">
            <a:avLst>
              <a:gd name="adj1" fmla="val 50000"/>
              <a:gd name="adj2" fmla="val 50002"/>
            </a:avLst>
          </a:prstGeom>
          <a:solidFill>
            <a:srgbClr val="0070C0"/>
          </a:solidFill>
          <a:ln w="9525">
            <a:noFill/>
            <a:miter lim="800000"/>
            <a:headEnd/>
            <a:tailEnd/>
          </a:ln>
        </p:spPr>
        <p:txBody>
          <a:bodyPr anchor="ctr">
            <a:spAutoFit/>
          </a:bodyPr>
          <a:lstStyle/>
          <a:p>
            <a:pPr algn="ctr">
              <a:spcBef>
                <a:spcPts val="2400"/>
              </a:spcBef>
              <a:buClr>
                <a:srgbClr val="38FF38"/>
              </a:buClr>
            </a:pPr>
            <a:endParaRPr lang="en-US" dirty="0">
              <a:solidFill>
                <a:srgbClr val="000000"/>
              </a:solidFill>
              <a:latin typeface="Arial Black" pitchFamily="34" charset="0"/>
            </a:endParaRPr>
          </a:p>
        </p:txBody>
      </p:sp>
    </p:spTree>
    <p:extLst>
      <p:ext uri="{BB962C8B-B14F-4D97-AF65-F5344CB8AC3E}">
        <p14:creationId xmlns:p14="http://schemas.microsoft.com/office/powerpoint/2010/main" val="4219069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p:cNvSpPr>
            <a:spLocks noGrp="1"/>
          </p:cNvSpPr>
          <p:nvPr>
            <p:ph type="title"/>
          </p:nvPr>
        </p:nvSpPr>
        <p:spPr/>
        <p:txBody>
          <a:bodyPr/>
          <a:lstStyle/>
          <a:p>
            <a:r>
              <a:rPr lang="en-US" dirty="0"/>
              <a:t>Trailering Your Vessel</a:t>
            </a:r>
          </a:p>
        </p:txBody>
      </p:sp>
      <p:sp>
        <p:nvSpPr>
          <p:cNvPr id="89091" name="Text Placeholder 2"/>
          <p:cNvSpPr>
            <a:spLocks noGrp="1"/>
          </p:cNvSpPr>
          <p:nvPr>
            <p:ph type="body" idx="1"/>
          </p:nvPr>
        </p:nvSpPr>
        <p:spPr/>
        <p:txBody>
          <a:bodyPr/>
          <a:lstStyle/>
          <a:p>
            <a:r>
              <a:rPr lang="en-US" dirty="0">
                <a:latin typeface="Arial" charset="0"/>
                <a:cs typeface="Arial" charset="0"/>
              </a:rPr>
              <a:t>Choosing the Right Vehicle</a:t>
            </a:r>
          </a:p>
        </p:txBody>
      </p:sp>
      <p:sp>
        <p:nvSpPr>
          <p:cNvPr id="87044" name="Content Placeholder 3"/>
          <p:cNvSpPr>
            <a:spLocks noGrp="1"/>
          </p:cNvSpPr>
          <p:nvPr>
            <p:ph sz="half" idx="2"/>
          </p:nvPr>
        </p:nvSpPr>
        <p:spPr/>
        <p:txBody>
          <a:bodyPr/>
          <a:lstStyle/>
          <a:p>
            <a:pPr lvl="1">
              <a:buFont typeface="AppleColorEmoji" pitchFamily="2" charset="0"/>
              <a:buChar char="🔹"/>
            </a:pPr>
            <a:r>
              <a:rPr lang="en-US" dirty="0">
                <a:latin typeface="Arial" charset="0"/>
                <a:cs typeface="Arial" charset="0"/>
              </a:rPr>
              <a:t>The towing vehicle must be rated to tow the combined weight of:</a:t>
            </a:r>
          </a:p>
          <a:p>
            <a:pPr lvl="2">
              <a:buFont typeface="Arial" panose="020B0604020202020204" pitchFamily="34" charset="0"/>
              <a:buChar char="•"/>
            </a:pPr>
            <a:r>
              <a:rPr lang="en-US" dirty="0">
                <a:latin typeface="Arial" charset="0"/>
                <a:cs typeface="Arial" charset="0"/>
              </a:rPr>
              <a:t>Vessel </a:t>
            </a:r>
          </a:p>
          <a:p>
            <a:pPr lvl="2">
              <a:buFont typeface="Arial" panose="020B0604020202020204" pitchFamily="34" charset="0"/>
              <a:buChar char="•"/>
            </a:pPr>
            <a:r>
              <a:rPr lang="en-US" dirty="0">
                <a:latin typeface="Arial" charset="0"/>
                <a:cs typeface="Arial" charset="0"/>
              </a:rPr>
              <a:t>Engine</a:t>
            </a:r>
          </a:p>
          <a:p>
            <a:pPr lvl="2">
              <a:buFont typeface="Arial" panose="020B0604020202020204" pitchFamily="34" charset="0"/>
              <a:buChar char="•"/>
            </a:pPr>
            <a:r>
              <a:rPr lang="en-US" dirty="0">
                <a:latin typeface="Arial" charset="0"/>
                <a:cs typeface="Arial" charset="0"/>
              </a:rPr>
              <a:t>Trailer</a:t>
            </a:r>
          </a:p>
        </p:txBody>
      </p:sp>
      <p:pic>
        <p:nvPicPr>
          <p:cNvPr id="89093" name="Picture 6" descr="C:\DOCUME~1\bbullock\LOCALS~1\Temp\VMwareDnD\4ed7e34f\trailer_practice.jpg"/>
          <p:cNvPicPr>
            <a:picLocks noChangeAspect="1" noChangeArrowheads="1"/>
          </p:cNvPicPr>
          <p:nvPr/>
        </p:nvPicPr>
        <p:blipFill>
          <a:blip r:embed="rId3"/>
          <a:srcRect/>
          <a:stretch>
            <a:fillRect/>
          </a:stretch>
        </p:blipFill>
        <p:spPr bwMode="auto">
          <a:xfrm>
            <a:off x="4724400" y="2892425"/>
            <a:ext cx="3540125" cy="3051175"/>
          </a:xfrm>
          <a:prstGeom prst="rect">
            <a:avLst/>
          </a:prstGeom>
          <a:noFill/>
          <a:ln w="9525">
            <a:noFill/>
            <a:miter lim="800000"/>
            <a:headEnd/>
            <a:tailEnd/>
          </a:ln>
        </p:spPr>
      </p:pic>
    </p:spTree>
    <p:extLst>
      <p:ext uri="{BB962C8B-B14F-4D97-AF65-F5344CB8AC3E}">
        <p14:creationId xmlns:p14="http://schemas.microsoft.com/office/powerpoint/2010/main" val="3523610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704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704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704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704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4"/>
          <p:cNvSpPr>
            <a:spLocks noGrp="1"/>
          </p:cNvSpPr>
          <p:nvPr>
            <p:ph type="title"/>
          </p:nvPr>
        </p:nvSpPr>
        <p:spPr/>
        <p:txBody>
          <a:bodyPr/>
          <a:lstStyle/>
          <a:p>
            <a:r>
              <a:rPr lang="en-US" dirty="0"/>
              <a:t>Trailering Your Vessel</a:t>
            </a:r>
          </a:p>
        </p:txBody>
      </p:sp>
      <p:sp>
        <p:nvSpPr>
          <p:cNvPr id="88067" name="Content Placeholder 5"/>
          <p:cNvSpPr>
            <a:spLocks noGrp="1"/>
          </p:cNvSpPr>
          <p:nvPr>
            <p:ph idx="1"/>
          </p:nvPr>
        </p:nvSpPr>
        <p:spPr/>
        <p:txBody>
          <a:bodyPr/>
          <a:lstStyle/>
          <a:p>
            <a:r>
              <a:rPr lang="en-US" dirty="0">
                <a:latin typeface="Arial" charset="0"/>
                <a:cs typeface="Arial" charset="0"/>
              </a:rPr>
              <a:t>Towing hitch must be appropriate for the loaded trailer.</a:t>
            </a:r>
          </a:p>
          <a:p>
            <a:pPr lvl="1"/>
            <a:r>
              <a:rPr lang="en-US" dirty="0">
                <a:latin typeface="Arial" charset="0"/>
                <a:cs typeface="Arial" charset="0"/>
              </a:rPr>
              <a:t>Ball hitch</a:t>
            </a:r>
          </a:p>
          <a:p>
            <a:pPr lvl="1"/>
            <a:r>
              <a:rPr lang="en-US" dirty="0">
                <a:latin typeface="Arial" charset="0"/>
                <a:cs typeface="Arial" charset="0"/>
              </a:rPr>
              <a:t>Coupler</a:t>
            </a:r>
          </a:p>
          <a:p>
            <a:pPr lvl="1"/>
            <a:r>
              <a:rPr lang="en-US" dirty="0">
                <a:latin typeface="Arial" charset="0"/>
                <a:cs typeface="Arial" charset="0"/>
              </a:rPr>
              <a:t>Tongue weight</a:t>
            </a:r>
          </a:p>
        </p:txBody>
      </p:sp>
      <p:pic>
        <p:nvPicPr>
          <p:cNvPr id="90116" name="Picture 6" descr="crisscross_chains.jpg"/>
          <p:cNvPicPr>
            <a:picLocks noChangeAspect="1"/>
          </p:cNvPicPr>
          <p:nvPr/>
        </p:nvPicPr>
        <p:blipFill>
          <a:blip r:embed="rId3"/>
          <a:srcRect l="31915" t="16174" r="22632" b="34267"/>
          <a:stretch>
            <a:fillRect/>
          </a:stretch>
        </p:blipFill>
        <p:spPr bwMode="auto">
          <a:xfrm>
            <a:off x="3886200" y="2482850"/>
            <a:ext cx="4495800" cy="3003550"/>
          </a:xfrm>
          <a:prstGeom prst="rect">
            <a:avLst/>
          </a:prstGeom>
          <a:noFill/>
          <a:ln w="9525">
            <a:noFill/>
            <a:miter lim="800000"/>
            <a:headEnd/>
            <a:tailEnd/>
          </a:ln>
        </p:spPr>
      </p:pic>
    </p:spTree>
    <p:extLst>
      <p:ext uri="{BB962C8B-B14F-4D97-AF65-F5344CB8AC3E}">
        <p14:creationId xmlns:p14="http://schemas.microsoft.com/office/powerpoint/2010/main" val="804682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806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806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80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pPr eaLnBrk="1" hangingPunct="1"/>
            <a:r>
              <a:rPr lang="en-US" dirty="0"/>
              <a:t>Trailering Your Vessel</a:t>
            </a:r>
            <a:endParaRPr lang="en-US" sz="2400" dirty="0"/>
          </a:p>
        </p:txBody>
      </p:sp>
      <p:sp>
        <p:nvSpPr>
          <p:cNvPr id="21" name="Rectangle 20"/>
          <p:cNvSpPr/>
          <p:nvPr/>
        </p:nvSpPr>
        <p:spPr>
          <a:xfrm>
            <a:off x="733425" y="1524000"/>
            <a:ext cx="7385050" cy="1016000"/>
          </a:xfrm>
          <a:prstGeom prst="rect">
            <a:avLst/>
          </a:prstGeom>
        </p:spPr>
        <p:txBody>
          <a:bodyPr>
            <a:spAutoFit/>
          </a:bodyPr>
          <a:lstStyle/>
          <a:p>
            <a:pPr eaLnBrk="0" hangingPunct="0">
              <a:spcBef>
                <a:spcPts val="1200"/>
              </a:spcBef>
              <a:buClr>
                <a:srgbClr val="009900"/>
              </a:buClr>
              <a:buSzPct val="110000"/>
              <a:defRPr/>
            </a:pPr>
            <a:r>
              <a:rPr lang="en-US" sz="2500" kern="0" dirty="0">
                <a:solidFill>
                  <a:srgbClr val="000000"/>
                </a:solidFill>
                <a:latin typeface="Arial Black" pitchFamily="34" charset="0"/>
              </a:rPr>
              <a:t>Example:</a:t>
            </a:r>
            <a:endParaRPr lang="en-US" sz="2500" dirty="0">
              <a:solidFill>
                <a:srgbClr val="000000"/>
              </a:solidFill>
              <a:latin typeface="Arial Black" pitchFamily="34" charset="0"/>
            </a:endParaRPr>
          </a:p>
          <a:p>
            <a:pPr eaLnBrk="0" hangingPunct="0">
              <a:spcBef>
                <a:spcPts val="1200"/>
              </a:spcBef>
              <a:buClr>
                <a:srgbClr val="009900"/>
              </a:buClr>
              <a:buSzPct val="110000"/>
              <a:defRPr/>
            </a:pPr>
            <a:r>
              <a:rPr lang="en-US" sz="2500" b="1" kern="0" dirty="0">
                <a:solidFill>
                  <a:srgbClr val="000000"/>
                </a:solidFill>
                <a:latin typeface="Arial"/>
              </a:rPr>
              <a:t>The trailer for the vessel has a 2 5/16" coupler.</a:t>
            </a:r>
          </a:p>
        </p:txBody>
      </p:sp>
      <p:sp>
        <p:nvSpPr>
          <p:cNvPr id="6" name="Rectangle 5"/>
          <p:cNvSpPr/>
          <p:nvPr/>
        </p:nvSpPr>
        <p:spPr>
          <a:xfrm>
            <a:off x="5762625" y="2879725"/>
            <a:ext cx="901700" cy="492125"/>
          </a:xfrm>
          <a:prstGeom prst="rect">
            <a:avLst/>
          </a:prstGeom>
          <a:ln>
            <a:solidFill>
              <a:srgbClr val="0070C0"/>
            </a:solidFill>
          </a:ln>
        </p:spPr>
        <p:style>
          <a:lnRef idx="2">
            <a:schemeClr val="accent6"/>
          </a:lnRef>
          <a:fillRef idx="1">
            <a:schemeClr val="lt1"/>
          </a:fillRef>
          <a:effectRef idx="0">
            <a:schemeClr val="accent6"/>
          </a:effectRef>
          <a:fontRef idx="minor">
            <a:schemeClr val="dk1"/>
          </a:fontRef>
        </p:style>
        <p:txBody>
          <a:bodyPr>
            <a:spAutoFit/>
          </a:bodyPr>
          <a:lstStyle/>
          <a:p>
            <a:pPr marL="514350" indent="-514350" eaLnBrk="0" hangingPunct="0">
              <a:spcBef>
                <a:spcPts val="1200"/>
              </a:spcBef>
              <a:buClr>
                <a:srgbClr val="009900"/>
              </a:buClr>
              <a:buSzPct val="110000"/>
              <a:defRPr/>
            </a:pPr>
            <a:r>
              <a:rPr lang="en-US" sz="2500" b="1" kern="0" dirty="0">
                <a:solidFill>
                  <a:srgbClr val="000000"/>
                </a:solidFill>
                <a:latin typeface="Arial" pitchFamily="34" charset="0"/>
                <a:cs typeface="Arial" pitchFamily="34" charset="0"/>
              </a:rPr>
              <a:t>2 ¼" </a:t>
            </a:r>
          </a:p>
        </p:txBody>
      </p:sp>
      <p:sp>
        <p:nvSpPr>
          <p:cNvPr id="8" name="Rectangle 7"/>
          <p:cNvSpPr/>
          <p:nvPr/>
        </p:nvSpPr>
        <p:spPr>
          <a:xfrm>
            <a:off x="6843713" y="5040313"/>
            <a:ext cx="1152525" cy="492125"/>
          </a:xfrm>
          <a:prstGeom prst="rect">
            <a:avLst/>
          </a:prstGeom>
          <a:ln>
            <a:solidFill>
              <a:srgbClr val="0070C0"/>
            </a:solidFill>
          </a:ln>
        </p:spPr>
        <p:style>
          <a:lnRef idx="2">
            <a:schemeClr val="accent6"/>
          </a:lnRef>
          <a:fillRef idx="1">
            <a:schemeClr val="lt1"/>
          </a:fillRef>
          <a:effectRef idx="0">
            <a:schemeClr val="accent6"/>
          </a:effectRef>
          <a:fontRef idx="minor">
            <a:schemeClr val="dk1"/>
          </a:fontRef>
        </p:style>
        <p:txBody>
          <a:bodyPr>
            <a:spAutoFit/>
          </a:bodyPr>
          <a:lstStyle/>
          <a:p>
            <a:pPr marL="514350" indent="-514350" eaLnBrk="0" hangingPunct="0">
              <a:spcBef>
                <a:spcPts val="1200"/>
              </a:spcBef>
              <a:buClr>
                <a:srgbClr val="009900"/>
              </a:buClr>
              <a:buSzPct val="110000"/>
              <a:defRPr/>
            </a:pPr>
            <a:r>
              <a:rPr lang="en-US" sz="2500" b="1" kern="0" dirty="0">
                <a:solidFill>
                  <a:srgbClr val="000000"/>
                </a:solidFill>
                <a:latin typeface="Arial" pitchFamily="34" charset="0"/>
                <a:cs typeface="Arial" pitchFamily="34" charset="0"/>
              </a:rPr>
              <a:t>2 </a:t>
            </a:r>
            <a:r>
              <a:rPr lang="en-US" sz="2500" b="1" kern="0" baseline="30000" dirty="0">
                <a:solidFill>
                  <a:srgbClr val="000000"/>
                </a:solidFill>
                <a:latin typeface="Arial" pitchFamily="34" charset="0"/>
                <a:cs typeface="Arial" pitchFamily="34" charset="0"/>
              </a:rPr>
              <a:t>3</a:t>
            </a:r>
            <a:r>
              <a:rPr lang="en-US" sz="2500" b="1" kern="0" dirty="0">
                <a:solidFill>
                  <a:srgbClr val="000000"/>
                </a:solidFill>
                <a:latin typeface="Arial" pitchFamily="34" charset="0"/>
                <a:cs typeface="Arial" pitchFamily="34" charset="0"/>
              </a:rPr>
              <a:t>/</a:t>
            </a:r>
            <a:r>
              <a:rPr lang="en-US" sz="2500" b="1" kern="0" baseline="-25000" dirty="0">
                <a:solidFill>
                  <a:srgbClr val="000000"/>
                </a:solidFill>
                <a:latin typeface="Arial" pitchFamily="34" charset="0"/>
                <a:cs typeface="Arial" pitchFamily="34" charset="0"/>
              </a:rPr>
              <a:t>8</a:t>
            </a:r>
            <a:r>
              <a:rPr lang="en-US" sz="2500" b="1" kern="0" dirty="0">
                <a:solidFill>
                  <a:srgbClr val="000000"/>
                </a:solidFill>
                <a:latin typeface="Arial" pitchFamily="34" charset="0"/>
                <a:cs typeface="Arial" pitchFamily="34" charset="0"/>
              </a:rPr>
              <a:t>" </a:t>
            </a:r>
          </a:p>
        </p:txBody>
      </p:sp>
      <p:sp>
        <p:nvSpPr>
          <p:cNvPr id="9" name="Rectangle 8"/>
          <p:cNvSpPr/>
          <p:nvPr/>
        </p:nvSpPr>
        <p:spPr>
          <a:xfrm>
            <a:off x="5680075" y="4264025"/>
            <a:ext cx="1150938" cy="493713"/>
          </a:xfrm>
          <a:prstGeom prst="rect">
            <a:avLst/>
          </a:prstGeom>
          <a:ln>
            <a:solidFill>
              <a:srgbClr val="0070C0"/>
            </a:solidFill>
          </a:ln>
        </p:spPr>
        <p:style>
          <a:lnRef idx="2">
            <a:schemeClr val="accent6"/>
          </a:lnRef>
          <a:fillRef idx="1">
            <a:schemeClr val="lt1"/>
          </a:fillRef>
          <a:effectRef idx="0">
            <a:schemeClr val="accent6"/>
          </a:effectRef>
          <a:fontRef idx="minor">
            <a:schemeClr val="dk1"/>
          </a:fontRef>
        </p:style>
        <p:txBody>
          <a:bodyPr>
            <a:spAutoFit/>
          </a:bodyPr>
          <a:lstStyle/>
          <a:p>
            <a:pPr marL="514350" indent="-514350" eaLnBrk="0" hangingPunct="0">
              <a:spcBef>
                <a:spcPts val="1200"/>
              </a:spcBef>
              <a:buClr>
                <a:srgbClr val="009900"/>
              </a:buClr>
              <a:buSzPct val="110000"/>
              <a:defRPr/>
            </a:pPr>
            <a:r>
              <a:rPr lang="en-US" sz="2500" b="1" kern="0" dirty="0">
                <a:solidFill>
                  <a:srgbClr val="000000"/>
                </a:solidFill>
                <a:latin typeface="Arial" pitchFamily="34" charset="0"/>
                <a:cs typeface="Arial" pitchFamily="34" charset="0"/>
              </a:rPr>
              <a:t>2 </a:t>
            </a:r>
            <a:r>
              <a:rPr lang="en-US" sz="2500" b="1" kern="0" baseline="30000" dirty="0">
                <a:solidFill>
                  <a:srgbClr val="000000"/>
                </a:solidFill>
                <a:latin typeface="Arial" pitchFamily="34" charset="0"/>
                <a:cs typeface="Arial" pitchFamily="34" charset="0"/>
              </a:rPr>
              <a:t>5</a:t>
            </a:r>
            <a:r>
              <a:rPr lang="en-US" sz="2500" b="1" kern="0" dirty="0">
                <a:solidFill>
                  <a:srgbClr val="000000"/>
                </a:solidFill>
                <a:latin typeface="Arial" pitchFamily="34" charset="0"/>
                <a:cs typeface="Arial" pitchFamily="34" charset="0"/>
              </a:rPr>
              <a:t>/</a:t>
            </a:r>
            <a:r>
              <a:rPr lang="en-US" sz="2500" b="1" kern="0" baseline="-25000" dirty="0">
                <a:solidFill>
                  <a:srgbClr val="000000"/>
                </a:solidFill>
                <a:latin typeface="Arial" pitchFamily="34" charset="0"/>
                <a:cs typeface="Arial" pitchFamily="34" charset="0"/>
              </a:rPr>
              <a:t>16</a:t>
            </a:r>
            <a:r>
              <a:rPr lang="en-US" sz="2500" b="1" kern="0" dirty="0">
                <a:solidFill>
                  <a:srgbClr val="000000"/>
                </a:solidFill>
                <a:latin typeface="Arial" pitchFamily="34" charset="0"/>
                <a:cs typeface="Arial" pitchFamily="34" charset="0"/>
              </a:rPr>
              <a:t>"</a:t>
            </a:r>
          </a:p>
        </p:txBody>
      </p:sp>
      <p:sp>
        <p:nvSpPr>
          <p:cNvPr id="10" name="Rectangle 9"/>
          <p:cNvSpPr/>
          <p:nvPr/>
        </p:nvSpPr>
        <p:spPr>
          <a:xfrm>
            <a:off x="6954838" y="3544888"/>
            <a:ext cx="900112" cy="492125"/>
          </a:xfrm>
          <a:prstGeom prst="rect">
            <a:avLst/>
          </a:prstGeom>
          <a:ln>
            <a:solidFill>
              <a:srgbClr val="0070C0"/>
            </a:solidFill>
          </a:ln>
        </p:spPr>
        <p:style>
          <a:lnRef idx="2">
            <a:schemeClr val="accent6"/>
          </a:lnRef>
          <a:fillRef idx="1">
            <a:schemeClr val="lt1"/>
          </a:fillRef>
          <a:effectRef idx="0">
            <a:schemeClr val="accent6"/>
          </a:effectRef>
          <a:fontRef idx="minor">
            <a:schemeClr val="dk1"/>
          </a:fontRef>
        </p:style>
        <p:txBody>
          <a:bodyPr>
            <a:spAutoFit/>
          </a:bodyPr>
          <a:lstStyle/>
          <a:p>
            <a:pPr marL="514350" indent="-514350" eaLnBrk="0" hangingPunct="0">
              <a:spcBef>
                <a:spcPts val="1200"/>
              </a:spcBef>
              <a:buClr>
                <a:srgbClr val="009900"/>
              </a:buClr>
              <a:buSzPct val="110000"/>
              <a:defRPr/>
            </a:pPr>
            <a:r>
              <a:rPr lang="en-US" sz="2500" b="1" kern="0" dirty="0">
                <a:solidFill>
                  <a:srgbClr val="000000"/>
                </a:solidFill>
                <a:latin typeface="Arial" pitchFamily="34" charset="0"/>
                <a:cs typeface="Arial" pitchFamily="34" charset="0"/>
              </a:rPr>
              <a:t>2 ½" </a:t>
            </a:r>
          </a:p>
        </p:txBody>
      </p:sp>
      <p:cxnSp>
        <p:nvCxnSpPr>
          <p:cNvPr id="12" name="Straight Connector 11"/>
          <p:cNvCxnSpPr>
            <a:cxnSpLocks noChangeShapeType="1"/>
          </p:cNvCxnSpPr>
          <p:nvPr/>
        </p:nvCxnSpPr>
        <p:spPr bwMode="auto">
          <a:xfrm rot="5400000">
            <a:off x="3823494" y="4156869"/>
            <a:ext cx="2382838" cy="0"/>
          </a:xfrm>
          <a:prstGeom prst="line">
            <a:avLst/>
          </a:prstGeom>
          <a:noFill/>
          <a:ln w="9525" algn="ctr">
            <a:solidFill>
              <a:schemeClr val="tx1"/>
            </a:solidFill>
            <a:round/>
            <a:headEnd/>
            <a:tailEnd/>
          </a:ln>
        </p:spPr>
      </p:cxnSp>
      <p:sp>
        <p:nvSpPr>
          <p:cNvPr id="13" name="Rectangle 12"/>
          <p:cNvSpPr/>
          <p:nvPr/>
        </p:nvSpPr>
        <p:spPr>
          <a:xfrm>
            <a:off x="774700" y="2890838"/>
            <a:ext cx="3243263" cy="2092325"/>
          </a:xfrm>
          <a:prstGeom prst="rect">
            <a:avLst/>
          </a:prstGeom>
        </p:spPr>
        <p:txBody>
          <a:bodyPr>
            <a:spAutoFit/>
          </a:bodyPr>
          <a:lstStyle/>
          <a:p>
            <a:pPr eaLnBrk="0" hangingPunct="0">
              <a:spcBef>
                <a:spcPts val="1200"/>
              </a:spcBef>
              <a:buClr>
                <a:srgbClr val="009900"/>
              </a:buClr>
              <a:buSzPct val="110000"/>
              <a:defRPr/>
            </a:pPr>
            <a:r>
              <a:rPr lang="en-US" sz="2500" b="1" kern="0" dirty="0">
                <a:solidFill>
                  <a:srgbClr val="000000"/>
                </a:solidFill>
                <a:latin typeface="Arial"/>
              </a:rPr>
              <a:t>Which of the following sizes of ball hitch must be used on the towing vehicle?</a:t>
            </a:r>
          </a:p>
        </p:txBody>
      </p:sp>
      <p:sp>
        <p:nvSpPr>
          <p:cNvPr id="14" name="Right Arrow 13"/>
          <p:cNvSpPr>
            <a:spLocks noChangeArrowheads="1"/>
          </p:cNvSpPr>
          <p:nvPr/>
        </p:nvSpPr>
        <p:spPr bwMode="auto">
          <a:xfrm>
            <a:off x="4240213" y="3948113"/>
            <a:ext cx="525462" cy="319087"/>
          </a:xfrm>
          <a:prstGeom prst="rightArrow">
            <a:avLst>
              <a:gd name="adj1" fmla="val 50000"/>
              <a:gd name="adj2" fmla="val 49998"/>
            </a:avLst>
          </a:prstGeom>
          <a:solidFill>
            <a:srgbClr val="0070C0"/>
          </a:solidFill>
          <a:ln w="9525">
            <a:noFill/>
            <a:miter lim="800000"/>
            <a:headEnd/>
            <a:tailEnd/>
          </a:ln>
        </p:spPr>
        <p:txBody>
          <a:bodyPr anchor="ctr">
            <a:spAutoFit/>
          </a:bodyPr>
          <a:lstStyle/>
          <a:p>
            <a:pPr algn="ctr">
              <a:spcBef>
                <a:spcPts val="2400"/>
              </a:spcBef>
              <a:buClr>
                <a:srgbClr val="38FF38"/>
              </a:buClr>
            </a:pPr>
            <a:endParaRPr lang="en-US" dirty="0">
              <a:solidFill>
                <a:srgbClr val="000000"/>
              </a:solidFill>
              <a:latin typeface="Arial Black" pitchFamily="34" charset="0"/>
            </a:endParaRPr>
          </a:p>
        </p:txBody>
      </p:sp>
    </p:spTree>
    <p:extLst>
      <p:ext uri="{BB962C8B-B14F-4D97-AF65-F5344CB8AC3E}">
        <p14:creationId xmlns:p14="http://schemas.microsoft.com/office/powerpoint/2010/main" val="72983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P spid="13" grpId="0"/>
      <p:bldP spid="1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p:txBody>
          <a:bodyPr/>
          <a:lstStyle/>
          <a:p>
            <a:pPr eaLnBrk="1" hangingPunct="1"/>
            <a:r>
              <a:rPr lang="en-US" dirty="0"/>
              <a:t>Trailering Your Vessel</a:t>
            </a:r>
            <a:endParaRPr lang="en-US" sz="2400" dirty="0"/>
          </a:p>
        </p:txBody>
      </p:sp>
      <p:sp>
        <p:nvSpPr>
          <p:cNvPr id="92163" name="Text Placeholder 5"/>
          <p:cNvSpPr>
            <a:spLocks noGrp="1"/>
          </p:cNvSpPr>
          <p:nvPr>
            <p:ph type="body" idx="1"/>
          </p:nvPr>
        </p:nvSpPr>
        <p:spPr/>
        <p:txBody>
          <a:bodyPr/>
          <a:lstStyle/>
          <a:p>
            <a:r>
              <a:rPr lang="en-US" dirty="0">
                <a:latin typeface="Arial" charset="0"/>
                <a:cs typeface="Arial" charset="0"/>
              </a:rPr>
              <a:t>Before leaving home:</a:t>
            </a:r>
          </a:p>
        </p:txBody>
      </p:sp>
      <p:sp>
        <p:nvSpPr>
          <p:cNvPr id="90116" name="Rectangle 3"/>
          <p:cNvSpPr>
            <a:spLocks noGrp="1" noChangeArrowheads="1"/>
          </p:cNvSpPr>
          <p:nvPr>
            <p:ph sz="half" idx="2"/>
          </p:nvPr>
        </p:nvSpPr>
        <p:spPr>
          <a:xfrm>
            <a:off x="457200" y="2174875"/>
            <a:ext cx="4495800" cy="3951288"/>
          </a:xfrm>
        </p:spPr>
        <p:txBody>
          <a:bodyPr/>
          <a:lstStyle/>
          <a:p>
            <a:pPr>
              <a:spcBef>
                <a:spcPts val="1800"/>
              </a:spcBef>
            </a:pPr>
            <a:r>
              <a:rPr lang="en-US" dirty="0">
                <a:latin typeface="Arial" charset="0"/>
                <a:cs typeface="Arial" charset="0"/>
              </a:rPr>
              <a:t>Secure all gear in the vessel.</a:t>
            </a:r>
          </a:p>
          <a:p>
            <a:pPr>
              <a:spcBef>
                <a:spcPts val="1800"/>
              </a:spcBef>
            </a:pPr>
            <a:r>
              <a:rPr lang="en-US" dirty="0">
                <a:latin typeface="Arial" charset="0"/>
                <a:cs typeface="Arial" charset="0"/>
              </a:rPr>
              <a:t>Secure the vessel to the trailer.</a:t>
            </a:r>
          </a:p>
          <a:p>
            <a:pPr>
              <a:spcBef>
                <a:spcPts val="1800"/>
              </a:spcBef>
            </a:pPr>
            <a:r>
              <a:rPr lang="en-US" dirty="0">
                <a:latin typeface="Arial" charset="0"/>
                <a:cs typeface="Arial" charset="0"/>
              </a:rPr>
              <a:t>Secure engine.</a:t>
            </a:r>
          </a:p>
          <a:p>
            <a:pPr>
              <a:spcBef>
                <a:spcPts val="1800"/>
              </a:spcBef>
            </a:pPr>
            <a:r>
              <a:rPr lang="en-US" dirty="0">
                <a:latin typeface="Arial" charset="0"/>
                <a:cs typeface="Arial" charset="0"/>
              </a:rPr>
              <a:t>Crisscross two safety chains under the trailer tongue.</a:t>
            </a:r>
          </a:p>
          <a:p>
            <a:pPr lvl="1" eaLnBrk="1" hangingPunct="1">
              <a:lnSpc>
                <a:spcPct val="95000"/>
              </a:lnSpc>
            </a:pPr>
            <a:endParaRPr lang="en-US" dirty="0">
              <a:latin typeface="Arial" charset="0"/>
              <a:cs typeface="Arial" charset="0"/>
            </a:endParaRPr>
          </a:p>
        </p:txBody>
      </p:sp>
      <p:pic>
        <p:nvPicPr>
          <p:cNvPr id="5" name="Picture 9" descr="C:\DOCUME~1\bbullock\LOCALS~1\Temp\VMwareDnD\caf32c1e\pre_departure.jpg"/>
          <p:cNvPicPr>
            <a:picLocks noChangeAspect="1" noChangeArrowheads="1"/>
          </p:cNvPicPr>
          <p:nvPr/>
        </p:nvPicPr>
        <p:blipFill>
          <a:blip r:embed="rId3"/>
          <a:srcRect/>
          <a:stretch>
            <a:fillRect/>
          </a:stretch>
        </p:blipFill>
        <p:spPr bwMode="auto">
          <a:xfrm>
            <a:off x="4953000" y="1676400"/>
            <a:ext cx="3352800" cy="2116138"/>
          </a:xfrm>
          <a:prstGeom prst="rect">
            <a:avLst/>
          </a:prstGeom>
          <a:noFill/>
          <a:ln w="9525">
            <a:noFill/>
            <a:miter lim="800000"/>
            <a:headEnd/>
            <a:tailEnd/>
          </a:ln>
        </p:spPr>
      </p:pic>
      <p:pic>
        <p:nvPicPr>
          <p:cNvPr id="6" name="Picture 8" descr="crisscross_chains.jpg"/>
          <p:cNvPicPr>
            <a:picLocks noChangeAspect="1"/>
          </p:cNvPicPr>
          <p:nvPr/>
        </p:nvPicPr>
        <p:blipFill>
          <a:blip r:embed="rId4"/>
          <a:srcRect/>
          <a:stretch>
            <a:fillRect/>
          </a:stretch>
        </p:blipFill>
        <p:spPr bwMode="auto">
          <a:xfrm>
            <a:off x="4948238" y="3886200"/>
            <a:ext cx="3357562" cy="2057400"/>
          </a:xfrm>
          <a:prstGeom prst="rect">
            <a:avLst/>
          </a:prstGeom>
          <a:noFill/>
          <a:ln w="9525">
            <a:noFill/>
            <a:miter lim="800000"/>
            <a:headEnd/>
            <a:tailEnd/>
          </a:ln>
        </p:spPr>
      </p:pic>
    </p:spTree>
    <p:extLst>
      <p:ext uri="{BB962C8B-B14F-4D97-AF65-F5344CB8AC3E}">
        <p14:creationId xmlns:p14="http://schemas.microsoft.com/office/powerpoint/2010/main" val="2592872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11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011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011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0116">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pPr eaLnBrk="1" hangingPunct="1"/>
            <a:r>
              <a:rPr lang="en-US" dirty="0"/>
              <a:t>Trailering Your Vessel</a:t>
            </a:r>
            <a:endParaRPr lang="en-US" sz="2400" dirty="0"/>
          </a:p>
        </p:txBody>
      </p:sp>
      <p:sp>
        <p:nvSpPr>
          <p:cNvPr id="91139" name="Rectangle 3"/>
          <p:cNvSpPr>
            <a:spLocks noGrp="1" noChangeArrowheads="1"/>
          </p:cNvSpPr>
          <p:nvPr>
            <p:ph idx="1"/>
          </p:nvPr>
        </p:nvSpPr>
        <p:spPr/>
        <p:txBody>
          <a:bodyPr/>
          <a:lstStyle/>
          <a:p>
            <a:pPr eaLnBrk="1" hangingPunct="1"/>
            <a:r>
              <a:rPr lang="en-US" dirty="0">
                <a:latin typeface="Arial" charset="0"/>
                <a:cs typeface="Arial" charset="0"/>
              </a:rPr>
              <a:t>Inspect and maintain trailering equipment.</a:t>
            </a:r>
          </a:p>
          <a:p>
            <a:pPr lvl="1"/>
            <a:r>
              <a:rPr lang="en-US" dirty="0">
                <a:latin typeface="Arial" charset="0"/>
                <a:cs typeface="Arial" charset="0"/>
              </a:rPr>
              <a:t>Check tire pressure on all tires.</a:t>
            </a:r>
          </a:p>
          <a:p>
            <a:pPr lvl="1"/>
            <a:r>
              <a:rPr lang="en-US" dirty="0">
                <a:latin typeface="Arial" charset="0"/>
                <a:cs typeface="Arial" charset="0"/>
              </a:rPr>
              <a:t>Tighten lug nuts. </a:t>
            </a:r>
          </a:p>
          <a:p>
            <a:pPr lvl="1"/>
            <a:r>
              <a:rPr lang="en-US" dirty="0">
                <a:latin typeface="Arial" charset="0"/>
                <a:cs typeface="Arial" charset="0"/>
              </a:rPr>
              <a:t>Grease wheel bearings. </a:t>
            </a:r>
          </a:p>
          <a:p>
            <a:pPr lvl="1"/>
            <a:r>
              <a:rPr lang="en-US" dirty="0">
                <a:latin typeface="Arial" charset="0"/>
                <a:cs typeface="Arial" charset="0"/>
              </a:rPr>
              <a:t>Check lights and brakes.</a:t>
            </a:r>
          </a:p>
          <a:p>
            <a:pPr lvl="1"/>
            <a:r>
              <a:rPr lang="en-US" dirty="0">
                <a:latin typeface="Arial" charset="0"/>
                <a:cs typeface="Arial" charset="0"/>
              </a:rPr>
              <a:t>Check tie-down straps, </a:t>
            </a:r>
            <a:br>
              <a:rPr lang="en-US" dirty="0">
                <a:latin typeface="Arial" charset="0"/>
                <a:cs typeface="Arial" charset="0"/>
              </a:rPr>
            </a:br>
            <a:r>
              <a:rPr lang="en-US" dirty="0">
                <a:latin typeface="Arial" charset="0"/>
                <a:cs typeface="Arial" charset="0"/>
              </a:rPr>
              <a:t>lines, winch, safety </a:t>
            </a:r>
            <a:br>
              <a:rPr lang="en-US" dirty="0">
                <a:latin typeface="Arial" charset="0"/>
                <a:cs typeface="Arial" charset="0"/>
              </a:rPr>
            </a:br>
            <a:r>
              <a:rPr lang="en-US" dirty="0">
                <a:latin typeface="Arial" charset="0"/>
                <a:cs typeface="Arial" charset="0"/>
              </a:rPr>
              <a:t>chains, and hitch.</a:t>
            </a:r>
          </a:p>
        </p:txBody>
      </p:sp>
      <p:pic>
        <p:nvPicPr>
          <p:cNvPr id="93188" name="Picture 3" descr="wheel_check.jpg"/>
          <p:cNvPicPr>
            <a:picLocks noChangeAspect="1"/>
          </p:cNvPicPr>
          <p:nvPr/>
        </p:nvPicPr>
        <p:blipFill>
          <a:blip r:embed="rId3"/>
          <a:srcRect/>
          <a:stretch>
            <a:fillRect/>
          </a:stretch>
        </p:blipFill>
        <p:spPr bwMode="auto">
          <a:xfrm>
            <a:off x="5181600" y="2895600"/>
            <a:ext cx="3368675" cy="2286000"/>
          </a:xfrm>
          <a:prstGeom prst="rect">
            <a:avLst/>
          </a:prstGeom>
          <a:noFill/>
          <a:ln w="9525">
            <a:noFill/>
            <a:miter lim="800000"/>
            <a:headEnd/>
            <a:tailEnd/>
          </a:ln>
        </p:spPr>
      </p:pic>
    </p:spTree>
    <p:extLst>
      <p:ext uri="{BB962C8B-B14F-4D97-AF65-F5344CB8AC3E}">
        <p14:creationId xmlns:p14="http://schemas.microsoft.com/office/powerpoint/2010/main" val="3050567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113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113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113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113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113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3"/>
          <p:cNvSpPr>
            <a:spLocks noGrp="1"/>
          </p:cNvSpPr>
          <p:nvPr>
            <p:ph type="title"/>
          </p:nvPr>
        </p:nvSpPr>
        <p:spPr/>
        <p:txBody>
          <a:bodyPr/>
          <a:lstStyle/>
          <a:p>
            <a:r>
              <a:rPr lang="en-US" dirty="0"/>
              <a:t>Key Topics</a:t>
            </a:r>
          </a:p>
        </p:txBody>
      </p:sp>
      <p:sp>
        <p:nvSpPr>
          <p:cNvPr id="48131" name="Content Placeholder 4"/>
          <p:cNvSpPr>
            <a:spLocks noGrp="1"/>
          </p:cNvSpPr>
          <p:nvPr>
            <p:ph idx="1"/>
          </p:nvPr>
        </p:nvSpPr>
        <p:spPr/>
        <p:txBody>
          <a:bodyPr/>
          <a:lstStyle/>
          <a:p>
            <a:r>
              <a:rPr lang="en-US" dirty="0">
                <a:latin typeface="Arial" charset="0"/>
                <a:cs typeface="Arial" charset="0"/>
              </a:rPr>
              <a:t>Parts of a Boat</a:t>
            </a:r>
          </a:p>
          <a:p>
            <a:r>
              <a:rPr lang="en-US" dirty="0">
                <a:latin typeface="Arial" charset="0"/>
                <a:cs typeface="Arial" charset="0"/>
              </a:rPr>
              <a:t>Types of Boat Hulls </a:t>
            </a:r>
          </a:p>
          <a:p>
            <a:r>
              <a:rPr lang="en-US" dirty="0">
                <a:latin typeface="Arial" charset="0"/>
                <a:cs typeface="Arial" charset="0"/>
              </a:rPr>
              <a:t>Length of a Vessel</a:t>
            </a:r>
          </a:p>
          <a:p>
            <a:r>
              <a:rPr lang="en-US" dirty="0">
                <a:latin typeface="Arial" charset="0"/>
                <a:cs typeface="Arial" charset="0"/>
              </a:rPr>
              <a:t>Types of Engines and Drives </a:t>
            </a:r>
          </a:p>
          <a:p>
            <a:r>
              <a:rPr lang="en-US" dirty="0">
                <a:latin typeface="Arial" charset="0"/>
                <a:cs typeface="Arial" charset="0"/>
              </a:rPr>
              <a:t>Personal Watercraft</a:t>
            </a:r>
          </a:p>
          <a:p>
            <a:r>
              <a:rPr lang="en-US" dirty="0">
                <a:latin typeface="Arial" charset="0"/>
                <a:cs typeface="Arial" charset="0"/>
              </a:rPr>
              <a:t>Sailboats</a:t>
            </a:r>
          </a:p>
        </p:txBody>
      </p:sp>
    </p:spTree>
    <p:extLst>
      <p:ext uri="{BB962C8B-B14F-4D97-AF65-F5344CB8AC3E}">
        <p14:creationId xmlns:p14="http://schemas.microsoft.com/office/powerpoint/2010/main" val="288757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3"/>
          <p:cNvSpPr>
            <a:spLocks noGrp="1"/>
          </p:cNvSpPr>
          <p:nvPr>
            <p:ph type="title"/>
          </p:nvPr>
        </p:nvSpPr>
        <p:spPr/>
        <p:txBody>
          <a:bodyPr/>
          <a:lstStyle/>
          <a:p>
            <a:r>
              <a:rPr lang="en-US" dirty="0"/>
              <a:t>Trailering Your Vessel</a:t>
            </a:r>
          </a:p>
        </p:txBody>
      </p:sp>
      <p:sp>
        <p:nvSpPr>
          <p:cNvPr id="94211" name="Text Placeholder 4"/>
          <p:cNvSpPr>
            <a:spLocks noGrp="1"/>
          </p:cNvSpPr>
          <p:nvPr>
            <p:ph type="body" idx="1"/>
          </p:nvPr>
        </p:nvSpPr>
        <p:spPr>
          <a:xfrm>
            <a:off x="457200" y="1219200"/>
            <a:ext cx="8229600" cy="639763"/>
          </a:xfrm>
        </p:spPr>
        <p:txBody>
          <a:bodyPr/>
          <a:lstStyle/>
          <a:p>
            <a:r>
              <a:rPr lang="en-US" dirty="0">
                <a:latin typeface="Arial" charset="0"/>
                <a:cs typeface="Arial" charset="0"/>
              </a:rPr>
              <a:t>On the Road With a Trailer</a:t>
            </a:r>
          </a:p>
        </p:txBody>
      </p:sp>
      <p:sp>
        <p:nvSpPr>
          <p:cNvPr id="92164" name="Content Placeholder 5"/>
          <p:cNvSpPr>
            <a:spLocks noGrp="1"/>
          </p:cNvSpPr>
          <p:nvPr>
            <p:ph sz="half" idx="2"/>
          </p:nvPr>
        </p:nvSpPr>
        <p:spPr>
          <a:xfrm>
            <a:off x="457200" y="1858963"/>
            <a:ext cx="8229600" cy="4683125"/>
          </a:xfrm>
        </p:spPr>
        <p:txBody>
          <a:bodyPr/>
          <a:lstStyle/>
          <a:p>
            <a:r>
              <a:rPr lang="en-US" dirty="0">
                <a:latin typeface="Arial" charset="0"/>
                <a:cs typeface="Arial" charset="0"/>
              </a:rPr>
              <a:t>Drive cautiously.</a:t>
            </a:r>
          </a:p>
          <a:p>
            <a:pPr lvl="1" eaLnBrk="1" hangingPunct="1">
              <a:lnSpc>
                <a:spcPct val="97000"/>
              </a:lnSpc>
            </a:pPr>
            <a:r>
              <a:rPr lang="en-US" dirty="0">
                <a:latin typeface="Arial" charset="0"/>
                <a:cs typeface="Arial" charset="0"/>
              </a:rPr>
              <a:t>Drive at moderate speeds.</a:t>
            </a:r>
          </a:p>
          <a:p>
            <a:pPr lvl="1" eaLnBrk="1" hangingPunct="1">
              <a:lnSpc>
                <a:spcPct val="97000"/>
              </a:lnSpc>
            </a:pPr>
            <a:r>
              <a:rPr lang="en-US" dirty="0">
                <a:latin typeface="Arial" charset="0"/>
                <a:cs typeface="Arial" charset="0"/>
              </a:rPr>
              <a:t>On long trips, pull over every hour or so to check vehicle, trailer, and gear.</a:t>
            </a:r>
          </a:p>
          <a:p>
            <a:pPr eaLnBrk="1" hangingPunct="1">
              <a:lnSpc>
                <a:spcPct val="97000"/>
              </a:lnSpc>
            </a:pPr>
            <a:r>
              <a:rPr lang="en-US" dirty="0">
                <a:latin typeface="Arial" charset="0"/>
                <a:cs typeface="Arial" charset="0"/>
              </a:rPr>
              <a:t>Allow for added length and weight of trailer.</a:t>
            </a:r>
          </a:p>
          <a:p>
            <a:pPr lvl="1" eaLnBrk="1" hangingPunct="1">
              <a:lnSpc>
                <a:spcPct val="97000"/>
              </a:lnSpc>
            </a:pPr>
            <a:r>
              <a:rPr lang="en-US" dirty="0">
                <a:latin typeface="Arial" charset="0"/>
                <a:cs typeface="Arial" charset="0"/>
              </a:rPr>
              <a:t>Make wider turns at corners and curves.</a:t>
            </a:r>
          </a:p>
          <a:p>
            <a:pPr lvl="1" eaLnBrk="1" hangingPunct="1">
              <a:lnSpc>
                <a:spcPct val="97000"/>
              </a:lnSpc>
            </a:pPr>
            <a:r>
              <a:rPr lang="en-US" dirty="0">
                <a:latin typeface="Arial" charset="0"/>
                <a:cs typeface="Arial" charset="0"/>
              </a:rPr>
              <a:t>Allow extra time and distance to stop and pass.</a:t>
            </a:r>
          </a:p>
          <a:p>
            <a:endParaRPr lang="en-US" dirty="0">
              <a:latin typeface="Arial" charset="0"/>
              <a:cs typeface="Arial" charset="0"/>
            </a:endParaRPr>
          </a:p>
        </p:txBody>
      </p:sp>
    </p:spTree>
    <p:extLst>
      <p:ext uri="{BB962C8B-B14F-4D97-AF65-F5344CB8AC3E}">
        <p14:creationId xmlns:p14="http://schemas.microsoft.com/office/powerpoint/2010/main" val="4234863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6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216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216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216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216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216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3"/>
          <p:cNvSpPr>
            <a:spLocks noGrp="1"/>
          </p:cNvSpPr>
          <p:nvPr>
            <p:ph type="title"/>
          </p:nvPr>
        </p:nvSpPr>
        <p:spPr/>
        <p:txBody>
          <a:bodyPr/>
          <a:lstStyle/>
          <a:p>
            <a:r>
              <a:rPr lang="en-US" dirty="0"/>
              <a:t>Trailering Your Vessel</a:t>
            </a:r>
          </a:p>
        </p:txBody>
      </p:sp>
      <p:sp>
        <p:nvSpPr>
          <p:cNvPr id="95235" name="Text Placeholder 4"/>
          <p:cNvSpPr>
            <a:spLocks noGrp="1"/>
          </p:cNvSpPr>
          <p:nvPr>
            <p:ph type="body" idx="1"/>
          </p:nvPr>
        </p:nvSpPr>
        <p:spPr/>
        <p:txBody>
          <a:bodyPr/>
          <a:lstStyle/>
          <a:p>
            <a:r>
              <a:rPr lang="en-US" dirty="0">
                <a:latin typeface="Arial" charset="0"/>
                <a:cs typeface="Arial" charset="0"/>
              </a:rPr>
              <a:t>Launching Your Vessel From a Trailer</a:t>
            </a:r>
          </a:p>
        </p:txBody>
      </p:sp>
      <p:sp>
        <p:nvSpPr>
          <p:cNvPr id="93188" name="Content Placeholder 5"/>
          <p:cNvSpPr>
            <a:spLocks noGrp="1"/>
          </p:cNvSpPr>
          <p:nvPr>
            <p:ph sz="half" idx="2"/>
          </p:nvPr>
        </p:nvSpPr>
        <p:spPr/>
        <p:txBody>
          <a:bodyPr/>
          <a:lstStyle/>
          <a:p>
            <a:r>
              <a:rPr lang="en-US" dirty="0">
                <a:latin typeface="Arial" charset="0"/>
                <a:cs typeface="Arial" charset="0"/>
              </a:rPr>
              <a:t>Don’t block ramp traffic!</a:t>
            </a:r>
          </a:p>
          <a:p>
            <a:pPr lvl="1"/>
            <a:r>
              <a:rPr lang="en-US" dirty="0">
                <a:latin typeface="Arial" charset="0"/>
                <a:cs typeface="Arial" charset="0"/>
              </a:rPr>
              <a:t>Transfer all gear to the vessel.</a:t>
            </a:r>
          </a:p>
          <a:p>
            <a:pPr lvl="1"/>
            <a:r>
              <a:rPr lang="en-US" dirty="0">
                <a:latin typeface="Arial" charset="0"/>
                <a:cs typeface="Arial" charset="0"/>
              </a:rPr>
              <a:t>Disconnect trailer lights.</a:t>
            </a:r>
          </a:p>
          <a:p>
            <a:pPr lvl="1"/>
            <a:r>
              <a:rPr lang="en-US" dirty="0">
                <a:latin typeface="Arial" charset="0"/>
                <a:cs typeface="Arial" charset="0"/>
              </a:rPr>
              <a:t>Leave the winch line </a:t>
            </a:r>
            <a:br>
              <a:rPr lang="en-US" dirty="0">
                <a:latin typeface="Arial" charset="0"/>
                <a:cs typeface="Arial" charset="0"/>
              </a:rPr>
            </a:br>
            <a:r>
              <a:rPr lang="en-US" dirty="0">
                <a:latin typeface="Arial" charset="0"/>
                <a:cs typeface="Arial" charset="0"/>
              </a:rPr>
              <a:t>secured to the vessel.</a:t>
            </a:r>
          </a:p>
          <a:p>
            <a:pPr lvl="1"/>
            <a:r>
              <a:rPr lang="en-US" dirty="0">
                <a:latin typeface="Arial" charset="0"/>
                <a:cs typeface="Arial" charset="0"/>
              </a:rPr>
              <a:t>Remove tie-down straps.</a:t>
            </a:r>
          </a:p>
          <a:p>
            <a:pPr lvl="1"/>
            <a:r>
              <a:rPr lang="en-US" dirty="0">
                <a:latin typeface="Arial" charset="0"/>
                <a:cs typeface="Arial" charset="0"/>
              </a:rPr>
              <a:t>Ensure drain plug is in place.</a:t>
            </a:r>
          </a:p>
          <a:p>
            <a:pPr lvl="1"/>
            <a:r>
              <a:rPr lang="en-US" dirty="0">
                <a:latin typeface="Arial" charset="0"/>
                <a:cs typeface="Arial" charset="0"/>
              </a:rPr>
              <a:t>Tie a rope to the vessel’s bow.</a:t>
            </a:r>
          </a:p>
          <a:p>
            <a:endParaRPr lang="en-US" dirty="0">
              <a:latin typeface="Arial" charset="0"/>
              <a:cs typeface="Arial" charset="0"/>
            </a:endParaRPr>
          </a:p>
        </p:txBody>
      </p:sp>
      <p:pic>
        <p:nvPicPr>
          <p:cNvPr id="5" name="Picture 7" descr="C:\DOCUME~1\bbullock\LOCALS~1\Temp\VMwareDnD\daf91c41\trailer_lights_disconnect.jpg"/>
          <p:cNvPicPr>
            <a:picLocks noChangeAspect="1" noChangeArrowheads="1"/>
          </p:cNvPicPr>
          <p:nvPr/>
        </p:nvPicPr>
        <p:blipFill>
          <a:blip r:embed="rId3"/>
          <a:srcRect/>
          <a:stretch>
            <a:fillRect/>
          </a:stretch>
        </p:blipFill>
        <p:spPr bwMode="auto">
          <a:xfrm>
            <a:off x="5486400" y="3200400"/>
            <a:ext cx="3078163" cy="2089150"/>
          </a:xfrm>
          <a:prstGeom prst="rect">
            <a:avLst/>
          </a:prstGeom>
          <a:noFill/>
          <a:ln w="9525">
            <a:noFill/>
            <a:miter lim="800000"/>
            <a:headEnd/>
            <a:tailEnd/>
          </a:ln>
        </p:spPr>
      </p:pic>
    </p:spTree>
    <p:extLst>
      <p:ext uri="{BB962C8B-B14F-4D97-AF65-F5344CB8AC3E}">
        <p14:creationId xmlns:p14="http://schemas.microsoft.com/office/powerpoint/2010/main" val="3584471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318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318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3188">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3188">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3188">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3188">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318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lstStyle/>
          <a:p>
            <a:pPr eaLnBrk="1" hangingPunct="1"/>
            <a:r>
              <a:rPr lang="en-US" dirty="0"/>
              <a:t>Trailering Your Vessel</a:t>
            </a:r>
            <a:endParaRPr lang="en-US" sz="2400" dirty="0"/>
          </a:p>
        </p:txBody>
      </p:sp>
      <p:sp>
        <p:nvSpPr>
          <p:cNvPr id="94211" name="Rectangle 3"/>
          <p:cNvSpPr>
            <a:spLocks noGrp="1" noChangeArrowheads="1"/>
          </p:cNvSpPr>
          <p:nvPr>
            <p:ph idx="1"/>
          </p:nvPr>
        </p:nvSpPr>
        <p:spPr/>
        <p:txBody>
          <a:bodyPr/>
          <a:lstStyle/>
          <a:p>
            <a:r>
              <a:rPr lang="en-US" dirty="0">
                <a:latin typeface="Arial" charset="0"/>
                <a:cs typeface="Arial" charset="0"/>
              </a:rPr>
              <a:t>Back the trailer into the water.</a:t>
            </a:r>
          </a:p>
          <a:p>
            <a:pPr lvl="1"/>
            <a:r>
              <a:rPr lang="en-US" dirty="0">
                <a:latin typeface="Arial" charset="0"/>
                <a:cs typeface="Arial" charset="0"/>
              </a:rPr>
              <a:t>Set the parking brake on the towing vehicle.</a:t>
            </a:r>
          </a:p>
          <a:p>
            <a:pPr lvl="1"/>
            <a:r>
              <a:rPr lang="en-US" dirty="0">
                <a:latin typeface="Arial" charset="0"/>
                <a:cs typeface="Arial" charset="0"/>
              </a:rPr>
              <a:t>Lower the vessel’s engine or outdrive.</a:t>
            </a:r>
          </a:p>
          <a:p>
            <a:pPr lvl="1"/>
            <a:r>
              <a:rPr lang="en-US" dirty="0">
                <a:latin typeface="Arial" charset="0"/>
                <a:cs typeface="Arial" charset="0"/>
              </a:rPr>
              <a:t>Start the engine.</a:t>
            </a:r>
          </a:p>
          <a:p>
            <a:pPr lvl="1"/>
            <a:r>
              <a:rPr lang="en-US" dirty="0">
                <a:latin typeface="Arial" charset="0"/>
                <a:cs typeface="Arial" charset="0"/>
              </a:rPr>
              <a:t>Back the trailer into the water until the vessel floats.</a:t>
            </a:r>
          </a:p>
          <a:p>
            <a:pPr lvl="1"/>
            <a:r>
              <a:rPr lang="en-US" dirty="0">
                <a:latin typeface="Arial" charset="0"/>
                <a:cs typeface="Arial" charset="0"/>
              </a:rPr>
              <a:t>Undo the winch line. Back the vessel off the trailer.</a:t>
            </a:r>
          </a:p>
        </p:txBody>
      </p:sp>
    </p:spTree>
    <p:extLst>
      <p:ext uri="{BB962C8B-B14F-4D97-AF65-F5344CB8AC3E}">
        <p14:creationId xmlns:p14="http://schemas.microsoft.com/office/powerpoint/2010/main" val="4086726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421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421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421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4211">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421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3"/>
          <p:cNvSpPr>
            <a:spLocks noGrp="1"/>
          </p:cNvSpPr>
          <p:nvPr>
            <p:ph type="title"/>
          </p:nvPr>
        </p:nvSpPr>
        <p:spPr/>
        <p:txBody>
          <a:bodyPr/>
          <a:lstStyle/>
          <a:p>
            <a:r>
              <a:rPr lang="en-US" dirty="0"/>
              <a:t>Trailering Your Vessel</a:t>
            </a:r>
          </a:p>
        </p:txBody>
      </p:sp>
      <p:sp>
        <p:nvSpPr>
          <p:cNvPr id="97283" name="Text Placeholder 4"/>
          <p:cNvSpPr>
            <a:spLocks noGrp="1"/>
          </p:cNvSpPr>
          <p:nvPr>
            <p:ph type="body" idx="1"/>
          </p:nvPr>
        </p:nvSpPr>
        <p:spPr>
          <a:xfrm>
            <a:off x="457200" y="1066800"/>
            <a:ext cx="8229600" cy="639763"/>
          </a:xfrm>
        </p:spPr>
        <p:txBody>
          <a:bodyPr/>
          <a:lstStyle/>
          <a:p>
            <a:r>
              <a:rPr lang="en-US" dirty="0">
                <a:latin typeface="Arial" charset="0"/>
                <a:cs typeface="Arial" charset="0"/>
              </a:rPr>
              <a:t>Retrieving Your Vessel</a:t>
            </a:r>
          </a:p>
        </p:txBody>
      </p:sp>
      <p:sp>
        <p:nvSpPr>
          <p:cNvPr id="95236" name="Content Placeholder 5"/>
          <p:cNvSpPr>
            <a:spLocks noGrp="1"/>
          </p:cNvSpPr>
          <p:nvPr>
            <p:ph sz="half" idx="2"/>
          </p:nvPr>
        </p:nvSpPr>
        <p:spPr>
          <a:xfrm>
            <a:off x="457200" y="1706563"/>
            <a:ext cx="8229600" cy="3951287"/>
          </a:xfrm>
        </p:spPr>
        <p:txBody>
          <a:bodyPr/>
          <a:lstStyle/>
          <a:p>
            <a:r>
              <a:rPr lang="en-US" dirty="0">
                <a:latin typeface="Arial" charset="0"/>
                <a:cs typeface="Arial" charset="0"/>
              </a:rPr>
              <a:t>Wait for your turn.</a:t>
            </a:r>
          </a:p>
          <a:p>
            <a:pPr>
              <a:spcBef>
                <a:spcPts val="1200"/>
              </a:spcBef>
            </a:pPr>
            <a:r>
              <a:rPr lang="en-US" dirty="0">
                <a:latin typeface="Arial" charset="0"/>
                <a:cs typeface="Arial" charset="0"/>
              </a:rPr>
              <a:t>Back the trailer into the water.</a:t>
            </a:r>
          </a:p>
          <a:p>
            <a:pPr lvl="1"/>
            <a:r>
              <a:rPr lang="en-US" dirty="0">
                <a:latin typeface="Arial" charset="0"/>
                <a:cs typeface="Arial" charset="0"/>
              </a:rPr>
              <a:t>Set parking brake.</a:t>
            </a:r>
          </a:p>
          <a:p>
            <a:pPr lvl="1">
              <a:spcBef>
                <a:spcPts val="600"/>
              </a:spcBef>
            </a:pPr>
            <a:r>
              <a:rPr lang="en-US" dirty="0">
                <a:latin typeface="Arial" charset="0"/>
                <a:cs typeface="Arial" charset="0"/>
              </a:rPr>
              <a:t>Attach winch line.</a:t>
            </a:r>
          </a:p>
          <a:p>
            <a:pPr lvl="1">
              <a:spcBef>
                <a:spcPts val="600"/>
              </a:spcBef>
            </a:pPr>
            <a:r>
              <a:rPr lang="en-US" dirty="0">
                <a:latin typeface="Arial" charset="0"/>
                <a:cs typeface="Arial" charset="0"/>
              </a:rPr>
              <a:t>Shut off engine.</a:t>
            </a:r>
          </a:p>
          <a:p>
            <a:pPr lvl="1">
              <a:spcBef>
                <a:spcPts val="600"/>
              </a:spcBef>
            </a:pPr>
            <a:r>
              <a:rPr lang="en-US" dirty="0">
                <a:latin typeface="Arial" charset="0"/>
                <a:cs typeface="Arial" charset="0"/>
              </a:rPr>
              <a:t>Raise engine or </a:t>
            </a:r>
            <a:br>
              <a:rPr lang="en-US" dirty="0">
                <a:latin typeface="Arial" charset="0"/>
                <a:cs typeface="Arial" charset="0"/>
              </a:rPr>
            </a:br>
            <a:r>
              <a:rPr lang="en-US" dirty="0">
                <a:latin typeface="Arial" charset="0"/>
                <a:cs typeface="Arial" charset="0"/>
              </a:rPr>
              <a:t>outdrive.</a:t>
            </a:r>
          </a:p>
          <a:p>
            <a:pPr lvl="1">
              <a:spcBef>
                <a:spcPts val="600"/>
              </a:spcBef>
            </a:pPr>
            <a:r>
              <a:rPr lang="en-US" dirty="0">
                <a:latin typeface="Arial" charset="0"/>
                <a:cs typeface="Arial" charset="0"/>
              </a:rPr>
              <a:t>Pull trailer out of </a:t>
            </a:r>
            <a:br>
              <a:rPr lang="en-US" dirty="0">
                <a:latin typeface="Arial" charset="0"/>
                <a:cs typeface="Arial" charset="0"/>
              </a:rPr>
            </a:br>
            <a:r>
              <a:rPr lang="en-US" dirty="0">
                <a:latin typeface="Arial" charset="0"/>
                <a:cs typeface="Arial" charset="0"/>
              </a:rPr>
              <a:t>the water.</a:t>
            </a:r>
          </a:p>
          <a:p>
            <a:endParaRPr lang="en-US" dirty="0">
              <a:latin typeface="Arial" charset="0"/>
              <a:cs typeface="Arial" charset="0"/>
            </a:endParaRPr>
          </a:p>
        </p:txBody>
      </p:sp>
      <p:pic>
        <p:nvPicPr>
          <p:cNvPr id="97285" name="Picture 4" descr="launching_boat.jpg"/>
          <p:cNvPicPr>
            <a:picLocks noChangeAspect="1"/>
          </p:cNvPicPr>
          <p:nvPr/>
        </p:nvPicPr>
        <p:blipFill>
          <a:blip r:embed="rId3"/>
          <a:srcRect/>
          <a:stretch>
            <a:fillRect/>
          </a:stretch>
        </p:blipFill>
        <p:spPr bwMode="auto">
          <a:xfrm>
            <a:off x="5273675" y="3021013"/>
            <a:ext cx="3184525" cy="2563812"/>
          </a:xfrm>
          <a:prstGeom prst="rect">
            <a:avLst/>
          </a:prstGeom>
          <a:noFill/>
          <a:ln w="9525">
            <a:noFill/>
            <a:miter lim="800000"/>
            <a:headEnd/>
            <a:tailEnd/>
          </a:ln>
        </p:spPr>
      </p:pic>
    </p:spTree>
    <p:extLst>
      <p:ext uri="{BB962C8B-B14F-4D97-AF65-F5344CB8AC3E}">
        <p14:creationId xmlns:p14="http://schemas.microsoft.com/office/powerpoint/2010/main" val="252032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523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523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523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5236">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523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type="title"/>
          </p:nvPr>
        </p:nvSpPr>
        <p:spPr/>
        <p:txBody>
          <a:bodyPr/>
          <a:lstStyle/>
          <a:p>
            <a:pPr eaLnBrk="1" hangingPunct="1"/>
            <a:r>
              <a:rPr lang="en-US" dirty="0"/>
              <a:t>Trailering Your Vessel</a:t>
            </a:r>
            <a:endParaRPr lang="en-US" sz="2400"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22100" r="17205" b="8171"/>
          <a:stretch/>
        </p:blipFill>
        <p:spPr>
          <a:xfrm>
            <a:off x="2057400" y="3429000"/>
            <a:ext cx="5105400" cy="2828967"/>
          </a:xfrm>
          <a:prstGeom prst="rect">
            <a:avLst/>
          </a:prstGeom>
        </p:spPr>
      </p:pic>
      <p:sp>
        <p:nvSpPr>
          <p:cNvPr id="5" name="Rectangle 3075"/>
          <p:cNvSpPr>
            <a:spLocks noGrp="1" noChangeArrowheads="1"/>
          </p:cNvSpPr>
          <p:nvPr>
            <p:ph idx="1"/>
          </p:nvPr>
        </p:nvSpPr>
        <p:spPr>
          <a:xfrm>
            <a:off x="461267" y="1303337"/>
            <a:ext cx="7920733" cy="4525963"/>
          </a:xfrm>
        </p:spPr>
        <p:txBody>
          <a:bodyPr/>
          <a:lstStyle/>
          <a:p>
            <a:pPr eaLnBrk="1" hangingPunct="1"/>
            <a:r>
              <a:rPr lang="en-US" dirty="0">
                <a:latin typeface="Arial" charset="0"/>
                <a:cs typeface="Arial" charset="0"/>
              </a:rPr>
              <a:t>Do not power load your boat. Propeller wash can create:</a:t>
            </a:r>
          </a:p>
          <a:p>
            <a:pPr lvl="1"/>
            <a:r>
              <a:rPr lang="en-US" dirty="0">
                <a:latin typeface="Arial" charset="0"/>
                <a:cs typeface="Arial" charset="0"/>
              </a:rPr>
              <a:t>A large hole where trailer tires can get stuck</a:t>
            </a:r>
          </a:p>
          <a:p>
            <a:pPr lvl="1"/>
            <a:r>
              <a:rPr lang="en-US" dirty="0">
                <a:latin typeface="Arial" charset="0"/>
                <a:cs typeface="Arial" charset="0"/>
              </a:rPr>
              <a:t>A mound where boats can run aground </a:t>
            </a:r>
          </a:p>
        </p:txBody>
      </p:sp>
    </p:spTree>
    <p:extLst>
      <p:ext uri="{BB962C8B-B14F-4D97-AF65-F5344CB8AC3E}">
        <p14:creationId xmlns:p14="http://schemas.microsoft.com/office/powerpoint/2010/main" val="3421279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3074"/>
          <p:cNvSpPr>
            <a:spLocks noGrp="1" noChangeArrowheads="1"/>
          </p:cNvSpPr>
          <p:nvPr>
            <p:ph type="title"/>
          </p:nvPr>
        </p:nvSpPr>
        <p:spPr/>
        <p:txBody>
          <a:bodyPr/>
          <a:lstStyle/>
          <a:p>
            <a:pPr eaLnBrk="1" hangingPunct="1"/>
            <a:r>
              <a:rPr lang="en-US" dirty="0"/>
              <a:t>Trailering Your Vessel</a:t>
            </a:r>
            <a:endParaRPr lang="en-US" sz="2400" dirty="0"/>
          </a:p>
        </p:txBody>
      </p:sp>
      <p:sp>
        <p:nvSpPr>
          <p:cNvPr id="96259" name="Rectangle 3075"/>
          <p:cNvSpPr>
            <a:spLocks noGrp="1" noChangeArrowheads="1"/>
          </p:cNvSpPr>
          <p:nvPr>
            <p:ph idx="1"/>
          </p:nvPr>
        </p:nvSpPr>
        <p:spPr/>
        <p:txBody>
          <a:bodyPr/>
          <a:lstStyle/>
          <a:p>
            <a:pPr eaLnBrk="1" hangingPunct="1"/>
            <a:r>
              <a:rPr lang="en-US" dirty="0">
                <a:latin typeface="Arial" charset="0"/>
                <a:cs typeface="Arial" charset="0"/>
              </a:rPr>
              <a:t>Prepare for drive home well away from boat ramp.</a:t>
            </a:r>
          </a:p>
          <a:p>
            <a:pPr lvl="1"/>
            <a:r>
              <a:rPr lang="en-US" dirty="0">
                <a:latin typeface="Arial" charset="0"/>
                <a:cs typeface="Arial" charset="0"/>
              </a:rPr>
              <a:t>Do not block ramp traffic.</a:t>
            </a:r>
          </a:p>
          <a:p>
            <a:pPr lvl="1"/>
            <a:r>
              <a:rPr lang="en-US" dirty="0">
                <a:latin typeface="Arial" charset="0"/>
                <a:cs typeface="Arial" charset="0"/>
              </a:rPr>
              <a:t>Remove and dispose of </a:t>
            </a:r>
            <a:br>
              <a:rPr lang="en-US" dirty="0">
                <a:latin typeface="Arial" charset="0"/>
                <a:cs typeface="Arial" charset="0"/>
              </a:rPr>
            </a:br>
            <a:r>
              <a:rPr lang="en-US" dirty="0">
                <a:latin typeface="Arial" charset="0"/>
                <a:cs typeface="Arial" charset="0"/>
              </a:rPr>
              <a:t>all aquatic nuisance </a:t>
            </a:r>
            <a:br>
              <a:rPr lang="en-US" dirty="0">
                <a:latin typeface="Arial" charset="0"/>
                <a:cs typeface="Arial" charset="0"/>
              </a:rPr>
            </a:br>
            <a:r>
              <a:rPr lang="en-US" dirty="0">
                <a:latin typeface="Arial" charset="0"/>
                <a:cs typeface="Arial" charset="0"/>
              </a:rPr>
              <a:t>species. </a:t>
            </a:r>
          </a:p>
          <a:p>
            <a:pPr lvl="1"/>
            <a:r>
              <a:rPr lang="en-US" dirty="0">
                <a:latin typeface="Arial" charset="0"/>
                <a:cs typeface="Arial" charset="0"/>
              </a:rPr>
              <a:t>Remove the drain plug. </a:t>
            </a:r>
          </a:p>
          <a:p>
            <a:pPr lvl="1"/>
            <a:r>
              <a:rPr lang="en-US" dirty="0">
                <a:latin typeface="Arial" charset="0"/>
                <a:cs typeface="Arial" charset="0"/>
              </a:rPr>
              <a:t>Secure your vessel </a:t>
            </a:r>
            <a:br>
              <a:rPr lang="en-US" dirty="0">
                <a:latin typeface="Arial" charset="0"/>
                <a:cs typeface="Arial" charset="0"/>
              </a:rPr>
            </a:br>
            <a:r>
              <a:rPr lang="en-US" dirty="0">
                <a:latin typeface="Arial" charset="0"/>
                <a:cs typeface="Arial" charset="0"/>
              </a:rPr>
              <a:t>and gear.</a:t>
            </a:r>
          </a:p>
        </p:txBody>
      </p:sp>
      <p:pic>
        <p:nvPicPr>
          <p:cNvPr id="4" name="Picture 9" descr="C:\DOCUME~1\bbullock\LOCALS~1\Temp\VMwareDnD\5b799ee2\hydrilla_on_boat.jpg"/>
          <p:cNvPicPr>
            <a:picLocks noChangeAspect="1" noChangeArrowheads="1"/>
          </p:cNvPicPr>
          <p:nvPr/>
        </p:nvPicPr>
        <p:blipFill>
          <a:blip r:embed="rId3"/>
          <a:srcRect/>
          <a:stretch>
            <a:fillRect/>
          </a:stretch>
        </p:blipFill>
        <p:spPr bwMode="auto">
          <a:xfrm>
            <a:off x="5181600" y="2743200"/>
            <a:ext cx="3421063" cy="2362200"/>
          </a:xfrm>
          <a:prstGeom prst="rect">
            <a:avLst/>
          </a:prstGeom>
          <a:noFill/>
          <a:ln w="9525">
            <a:noFill/>
            <a:miter lim="800000"/>
            <a:headEnd/>
            <a:tailEnd/>
          </a:ln>
        </p:spPr>
      </p:pic>
    </p:spTree>
    <p:extLst>
      <p:ext uri="{BB962C8B-B14F-4D97-AF65-F5344CB8AC3E}">
        <p14:creationId xmlns:p14="http://schemas.microsoft.com/office/powerpoint/2010/main" val="1512253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625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6259">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6259">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625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6"/>
          <p:cNvSpPr>
            <a:spLocks noGrp="1"/>
          </p:cNvSpPr>
          <p:nvPr>
            <p:ph type="title"/>
          </p:nvPr>
        </p:nvSpPr>
        <p:spPr/>
        <p:txBody>
          <a:bodyPr/>
          <a:lstStyle/>
          <a:p>
            <a:r>
              <a:rPr lang="en-US" dirty="0"/>
              <a:t>Trailering Your Vessel</a:t>
            </a:r>
          </a:p>
        </p:txBody>
      </p:sp>
      <p:sp>
        <p:nvSpPr>
          <p:cNvPr id="99331" name="Text Placeholder 4"/>
          <p:cNvSpPr>
            <a:spLocks noGrp="1"/>
          </p:cNvSpPr>
          <p:nvPr>
            <p:ph type="body" idx="1"/>
          </p:nvPr>
        </p:nvSpPr>
        <p:spPr>
          <a:xfrm>
            <a:off x="457200" y="1535113"/>
            <a:ext cx="4648200" cy="827087"/>
          </a:xfrm>
        </p:spPr>
        <p:txBody>
          <a:bodyPr/>
          <a:lstStyle/>
          <a:p>
            <a:r>
              <a:rPr lang="en-US" dirty="0">
                <a:latin typeface="Arial" charset="0"/>
                <a:cs typeface="Arial" charset="0"/>
              </a:rPr>
              <a:t>Courtesy on the Boat Ramp</a:t>
            </a:r>
          </a:p>
        </p:txBody>
      </p:sp>
      <p:sp>
        <p:nvSpPr>
          <p:cNvPr id="94212" name="Content Placeholder 5"/>
          <p:cNvSpPr>
            <a:spLocks noGrp="1"/>
          </p:cNvSpPr>
          <p:nvPr>
            <p:ph sz="half" idx="2"/>
          </p:nvPr>
        </p:nvSpPr>
        <p:spPr>
          <a:xfrm>
            <a:off x="457200" y="2362200"/>
            <a:ext cx="8305800" cy="3763963"/>
          </a:xfrm>
        </p:spPr>
        <p:txBody>
          <a:bodyPr/>
          <a:lstStyle/>
          <a:p>
            <a:pPr>
              <a:defRPr/>
            </a:pPr>
            <a:r>
              <a:rPr lang="en-US" dirty="0">
                <a:latin typeface="Arial" charset="0"/>
                <a:cs typeface="Arial" charset="0"/>
              </a:rPr>
              <a:t>Prepare your vessel for launching well away from the ramp.</a:t>
            </a:r>
          </a:p>
          <a:p>
            <a:pPr>
              <a:defRPr/>
            </a:pPr>
            <a:r>
              <a:rPr lang="en-US" dirty="0">
                <a:latin typeface="Arial" charset="0"/>
                <a:cs typeface="Arial" charset="0"/>
              </a:rPr>
              <a:t>Use at least two experienced people to launch and retrieve.</a:t>
            </a:r>
          </a:p>
          <a:p>
            <a:pPr marL="349250" indent="-349250" eaLnBrk="1" hangingPunct="1">
              <a:defRPr/>
            </a:pPr>
            <a:r>
              <a:rPr lang="en-US" dirty="0">
                <a:latin typeface="Arial" charset="0"/>
                <a:cs typeface="Arial" charset="0"/>
              </a:rPr>
              <a:t>Never block ramp with unattended vessel or vehicle.</a:t>
            </a:r>
          </a:p>
          <a:p>
            <a:pPr>
              <a:buFont typeface="Wingdings" pitchFamily="2" charset="2"/>
              <a:buNone/>
              <a:defRPr/>
            </a:pPr>
            <a:endParaRPr lang="en-US" dirty="0">
              <a:latin typeface="Arial" charset="0"/>
              <a:cs typeface="Arial" charset="0"/>
            </a:endParaRPr>
          </a:p>
        </p:txBody>
      </p:sp>
    </p:spTree>
    <p:extLst>
      <p:ext uri="{BB962C8B-B14F-4D97-AF65-F5344CB8AC3E}">
        <p14:creationId xmlns:p14="http://schemas.microsoft.com/office/powerpoint/2010/main" val="1829154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42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42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421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3"/>
          <p:cNvSpPr>
            <a:spLocks noGrp="1" noChangeArrowheads="1"/>
          </p:cNvSpPr>
          <p:nvPr>
            <p:ph type="title"/>
          </p:nvPr>
        </p:nvSpPr>
        <p:spPr/>
        <p:txBody>
          <a:bodyPr/>
          <a:lstStyle/>
          <a:p>
            <a:pPr eaLnBrk="1" hangingPunct="1"/>
            <a:r>
              <a:rPr lang="en-US" dirty="0"/>
              <a:t>Trailering Your Vessel</a:t>
            </a:r>
            <a:endParaRPr lang="en-US" sz="2400" dirty="0"/>
          </a:p>
        </p:txBody>
      </p:sp>
      <p:sp>
        <p:nvSpPr>
          <p:cNvPr id="98307" name="Rectangle 4"/>
          <p:cNvSpPr>
            <a:spLocks noGrp="1" noChangeArrowheads="1"/>
          </p:cNvSpPr>
          <p:nvPr>
            <p:ph idx="1"/>
          </p:nvPr>
        </p:nvSpPr>
        <p:spPr/>
        <p:txBody>
          <a:bodyPr/>
          <a:lstStyle/>
          <a:p>
            <a:pPr marL="349250" indent="-349250" eaLnBrk="1" hangingPunct="1"/>
            <a:r>
              <a:rPr lang="en-US" dirty="0">
                <a:latin typeface="Arial" charset="0"/>
                <a:cs typeface="Arial" charset="0"/>
              </a:rPr>
              <a:t>When retrieving, </a:t>
            </a:r>
            <a:r>
              <a:rPr lang="en-US" b="0" dirty="0">
                <a:latin typeface="Arial Black" pitchFamily="34" charset="0"/>
                <a:cs typeface="Arial" charset="0"/>
              </a:rPr>
              <a:t>do not </a:t>
            </a:r>
            <a:r>
              <a:rPr lang="en-US" dirty="0">
                <a:latin typeface="Arial" charset="0"/>
                <a:cs typeface="Arial" charset="0"/>
              </a:rPr>
              <a:t>pull vessel into launch lane until towing vehicle is at ramp.</a:t>
            </a:r>
          </a:p>
          <a:p>
            <a:pPr marL="349250" indent="-349250" eaLnBrk="1" hangingPunct="1"/>
            <a:r>
              <a:rPr lang="en-US" dirty="0">
                <a:latin typeface="Arial" charset="0"/>
                <a:cs typeface="Arial" charset="0"/>
              </a:rPr>
              <a:t>After retrieving your vessel, pull well away from ramp before preparing for the drive home.</a:t>
            </a:r>
          </a:p>
        </p:txBody>
      </p:sp>
    </p:spTree>
    <p:extLst>
      <p:ext uri="{BB962C8B-B14F-4D97-AF65-F5344CB8AC3E}">
        <p14:creationId xmlns:p14="http://schemas.microsoft.com/office/powerpoint/2010/main" val="4035379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830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830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4"/>
          <p:cNvSpPr>
            <a:spLocks noGrp="1" noChangeArrowheads="1"/>
          </p:cNvSpPr>
          <p:nvPr>
            <p:ph type="title"/>
          </p:nvPr>
        </p:nvSpPr>
        <p:spPr/>
        <p:txBody>
          <a:bodyPr/>
          <a:lstStyle/>
          <a:p>
            <a:pPr eaLnBrk="1" hangingPunct="1"/>
            <a:r>
              <a:rPr lang="en-US" dirty="0"/>
              <a:t>Vessel Maintenance</a:t>
            </a:r>
          </a:p>
        </p:txBody>
      </p:sp>
      <p:sp>
        <p:nvSpPr>
          <p:cNvPr id="99331" name="Rectangle 5"/>
          <p:cNvSpPr>
            <a:spLocks noGrp="1" noChangeArrowheads="1"/>
          </p:cNvSpPr>
          <p:nvPr>
            <p:ph idx="1"/>
          </p:nvPr>
        </p:nvSpPr>
        <p:spPr/>
        <p:txBody>
          <a:bodyPr/>
          <a:lstStyle/>
          <a:p>
            <a:pPr eaLnBrk="1" hangingPunct="1">
              <a:spcBef>
                <a:spcPts val="1800"/>
              </a:spcBef>
            </a:pPr>
            <a:r>
              <a:rPr lang="en-US" dirty="0">
                <a:latin typeface="Arial" charset="0"/>
                <a:cs typeface="Arial" charset="0"/>
              </a:rPr>
              <a:t>Examine the hull when it is out of the water.</a:t>
            </a:r>
          </a:p>
          <a:p>
            <a:pPr eaLnBrk="1" hangingPunct="1"/>
            <a:r>
              <a:rPr lang="en-US" dirty="0">
                <a:latin typeface="Arial" charset="0"/>
                <a:cs typeface="Arial" charset="0"/>
              </a:rPr>
              <a:t>Store vessels in a dry area out of the sun.</a:t>
            </a:r>
          </a:p>
          <a:p>
            <a:pPr eaLnBrk="1" hangingPunct="1"/>
            <a:r>
              <a:rPr lang="en-US" dirty="0">
                <a:latin typeface="Arial" charset="0"/>
                <a:cs typeface="Arial" charset="0"/>
              </a:rPr>
              <a:t>Clean all lines, and keep them out of the sun.</a:t>
            </a:r>
          </a:p>
          <a:p>
            <a:pPr eaLnBrk="1" hangingPunct="1"/>
            <a:r>
              <a:rPr lang="en-US" dirty="0">
                <a:latin typeface="Arial" charset="0"/>
                <a:cs typeface="Arial" charset="0"/>
              </a:rPr>
              <a:t>Clean sails, and make repairs.</a:t>
            </a:r>
          </a:p>
          <a:p>
            <a:pPr eaLnBrk="1" hangingPunct="1"/>
            <a:r>
              <a:rPr lang="en-US" dirty="0">
                <a:latin typeface="Arial" charset="0"/>
                <a:cs typeface="Arial" charset="0"/>
              </a:rPr>
              <a:t>Follow the maintenance schedule in the owner’s manual.</a:t>
            </a:r>
          </a:p>
          <a:p>
            <a:pPr eaLnBrk="1" hangingPunct="1">
              <a:spcBef>
                <a:spcPts val="1800"/>
              </a:spcBef>
            </a:pPr>
            <a:endParaRPr lang="en-US" dirty="0">
              <a:latin typeface="Arial" charset="0"/>
              <a:cs typeface="Arial" charset="0"/>
            </a:endParaRPr>
          </a:p>
        </p:txBody>
      </p:sp>
    </p:spTree>
    <p:extLst>
      <p:ext uri="{BB962C8B-B14F-4D97-AF65-F5344CB8AC3E}">
        <p14:creationId xmlns:p14="http://schemas.microsoft.com/office/powerpoint/2010/main" val="3130997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933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933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933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933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3"/>
          <p:cNvSpPr>
            <a:spLocks noGrp="1"/>
          </p:cNvSpPr>
          <p:nvPr>
            <p:ph type="title"/>
          </p:nvPr>
        </p:nvSpPr>
        <p:spPr/>
        <p:txBody>
          <a:bodyPr/>
          <a:lstStyle/>
          <a:p>
            <a:r>
              <a:rPr lang="en-US" dirty="0"/>
              <a:t>Engine Maintenance</a:t>
            </a:r>
          </a:p>
        </p:txBody>
      </p:sp>
      <p:sp>
        <p:nvSpPr>
          <p:cNvPr id="102403" name="Text Placeholder 4"/>
          <p:cNvSpPr>
            <a:spLocks noGrp="1"/>
          </p:cNvSpPr>
          <p:nvPr>
            <p:ph type="body" idx="1"/>
          </p:nvPr>
        </p:nvSpPr>
        <p:spPr/>
        <p:txBody>
          <a:bodyPr/>
          <a:lstStyle/>
          <a:p>
            <a:r>
              <a:rPr lang="en-US" dirty="0">
                <a:latin typeface="Arial" charset="0"/>
                <a:cs typeface="Arial" charset="0"/>
              </a:rPr>
              <a:t>Follow a regular maintenance program.</a:t>
            </a:r>
          </a:p>
        </p:txBody>
      </p:sp>
      <p:sp>
        <p:nvSpPr>
          <p:cNvPr id="100356" name="Content Placeholder 5"/>
          <p:cNvSpPr>
            <a:spLocks noGrp="1"/>
          </p:cNvSpPr>
          <p:nvPr>
            <p:ph sz="half" idx="2"/>
          </p:nvPr>
        </p:nvSpPr>
        <p:spPr/>
        <p:txBody>
          <a:bodyPr/>
          <a:lstStyle/>
          <a:p>
            <a:pPr>
              <a:buFont typeface="Wingdings" pitchFamily="2" charset="2"/>
              <a:buChar char="ü"/>
            </a:pPr>
            <a:r>
              <a:rPr lang="en-US" dirty="0">
                <a:latin typeface="Arial" charset="0"/>
                <a:cs typeface="Arial" charset="0"/>
              </a:rPr>
              <a:t>Keep engine clean and tuned properly.</a:t>
            </a:r>
          </a:p>
          <a:p>
            <a:pPr>
              <a:buFont typeface="Wingdings" pitchFamily="2" charset="2"/>
              <a:buChar char="ü"/>
            </a:pPr>
            <a:r>
              <a:rPr lang="en-US" dirty="0">
                <a:latin typeface="Arial" charset="0"/>
                <a:cs typeface="Arial" charset="0"/>
              </a:rPr>
              <a:t>Check oil and fluid levels before every outing.</a:t>
            </a:r>
          </a:p>
          <a:p>
            <a:pPr>
              <a:buFont typeface="Wingdings" pitchFamily="2" charset="2"/>
              <a:buChar char="ü"/>
            </a:pPr>
            <a:r>
              <a:rPr lang="en-US" dirty="0">
                <a:latin typeface="Arial" charset="0"/>
                <a:cs typeface="Arial" charset="0"/>
              </a:rPr>
              <a:t>Tighten battery connections. Clean battery terminals.</a:t>
            </a:r>
          </a:p>
          <a:p>
            <a:pPr>
              <a:buFont typeface="Wingdings" pitchFamily="2" charset="2"/>
              <a:buChar char="ü"/>
            </a:pPr>
            <a:r>
              <a:rPr lang="en-US" dirty="0">
                <a:latin typeface="Arial" charset="0"/>
                <a:cs typeface="Arial" charset="0"/>
              </a:rPr>
              <a:t>Inspect hoses, belts, and bolts.</a:t>
            </a:r>
          </a:p>
          <a:p>
            <a:pPr>
              <a:buFont typeface="Wingdings" pitchFamily="2" charset="2"/>
              <a:buChar char="ü"/>
            </a:pPr>
            <a:r>
              <a:rPr lang="en-US" dirty="0">
                <a:latin typeface="Arial" charset="0"/>
                <a:cs typeface="Arial" charset="0"/>
              </a:rPr>
              <a:t>Never use automotive electrical parts.</a:t>
            </a:r>
          </a:p>
        </p:txBody>
      </p:sp>
    </p:spTree>
    <p:extLst>
      <p:ext uri="{BB962C8B-B14F-4D97-AF65-F5344CB8AC3E}">
        <p14:creationId xmlns:p14="http://schemas.microsoft.com/office/powerpoint/2010/main" val="742794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035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035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035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035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035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3"/>
          <p:cNvSpPr>
            <a:spLocks noGrp="1"/>
          </p:cNvSpPr>
          <p:nvPr>
            <p:ph type="title"/>
          </p:nvPr>
        </p:nvSpPr>
        <p:spPr/>
        <p:txBody>
          <a:bodyPr/>
          <a:lstStyle/>
          <a:p>
            <a:r>
              <a:rPr lang="en-US" dirty="0"/>
              <a:t>Objectives</a:t>
            </a:r>
          </a:p>
        </p:txBody>
      </p:sp>
      <p:sp>
        <p:nvSpPr>
          <p:cNvPr id="49155" name="Text Placeholder 4"/>
          <p:cNvSpPr>
            <a:spLocks noGrp="1"/>
          </p:cNvSpPr>
          <p:nvPr>
            <p:ph type="body" idx="1"/>
          </p:nvPr>
        </p:nvSpPr>
        <p:spPr/>
        <p:txBody>
          <a:bodyPr/>
          <a:lstStyle/>
          <a:p>
            <a:r>
              <a:rPr lang="en-US" dirty="0">
                <a:latin typeface="Arial" charset="0"/>
                <a:cs typeface="Arial" charset="0"/>
              </a:rPr>
              <a:t>You should be able to…</a:t>
            </a:r>
          </a:p>
        </p:txBody>
      </p:sp>
      <p:sp>
        <p:nvSpPr>
          <p:cNvPr id="49156" name="Content Placeholder 5"/>
          <p:cNvSpPr>
            <a:spLocks noGrp="1"/>
          </p:cNvSpPr>
          <p:nvPr>
            <p:ph sz="half" idx="2"/>
          </p:nvPr>
        </p:nvSpPr>
        <p:spPr/>
        <p:txBody>
          <a:bodyPr/>
          <a:lstStyle/>
          <a:p>
            <a:r>
              <a:rPr lang="en-US" dirty="0">
                <a:latin typeface="Arial" charset="0"/>
                <a:cs typeface="Arial" charset="0"/>
              </a:rPr>
              <a:t>Identify the basic parts of a boat, a personal watercraft, and a sailboat.</a:t>
            </a:r>
          </a:p>
          <a:p>
            <a:r>
              <a:rPr lang="en-US" dirty="0">
                <a:latin typeface="Arial" charset="0"/>
                <a:cs typeface="Arial" charset="0"/>
              </a:rPr>
              <a:t>Identify the different types of hulls and their performance characteristics.</a:t>
            </a:r>
          </a:p>
          <a:p>
            <a:r>
              <a:rPr lang="en-US" dirty="0">
                <a:latin typeface="Arial" charset="0"/>
                <a:cs typeface="Arial" charset="0"/>
              </a:rPr>
              <a:t>Identify the different kinds of engines commonly found in recreational vessels.</a:t>
            </a:r>
          </a:p>
        </p:txBody>
      </p:sp>
    </p:spTree>
    <p:extLst>
      <p:ext uri="{BB962C8B-B14F-4D97-AF65-F5344CB8AC3E}">
        <p14:creationId xmlns:p14="http://schemas.microsoft.com/office/powerpoint/2010/main" val="142693090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p:cNvSpPr>
            <a:spLocks noGrp="1"/>
          </p:cNvSpPr>
          <p:nvPr>
            <p:ph type="title"/>
          </p:nvPr>
        </p:nvSpPr>
        <p:spPr/>
        <p:txBody>
          <a:bodyPr/>
          <a:lstStyle/>
          <a:p>
            <a:r>
              <a:rPr lang="en-US" dirty="0"/>
              <a:t>Preventing Theft</a:t>
            </a:r>
          </a:p>
        </p:txBody>
      </p:sp>
      <p:sp>
        <p:nvSpPr>
          <p:cNvPr id="103427" name="Content Placeholder 3"/>
          <p:cNvSpPr>
            <a:spLocks noGrp="1"/>
          </p:cNvSpPr>
          <p:nvPr>
            <p:ph idx="1"/>
          </p:nvPr>
        </p:nvSpPr>
        <p:spPr>
          <a:xfrm>
            <a:off x="457200" y="1295400"/>
            <a:ext cx="8229600" cy="4525963"/>
          </a:xfrm>
        </p:spPr>
        <p:txBody>
          <a:bodyPr/>
          <a:lstStyle/>
          <a:p>
            <a:r>
              <a:rPr lang="en-US" dirty="0">
                <a:latin typeface="Arial" charset="0"/>
                <a:cs typeface="Arial" charset="0"/>
              </a:rPr>
              <a:t>Store vessel so it is not easily accessed.</a:t>
            </a:r>
          </a:p>
          <a:p>
            <a:r>
              <a:rPr lang="en-US" dirty="0">
                <a:latin typeface="Arial" charset="0"/>
                <a:cs typeface="Arial" charset="0"/>
              </a:rPr>
              <a:t>Chain and lock motor and fuel tanks to vessel.</a:t>
            </a:r>
          </a:p>
          <a:p>
            <a:r>
              <a:rPr lang="en-US" dirty="0">
                <a:latin typeface="Arial" charset="0"/>
                <a:cs typeface="Arial" charset="0"/>
              </a:rPr>
              <a:t>Mark or engrave all equipment.</a:t>
            </a:r>
          </a:p>
          <a:p>
            <a:r>
              <a:rPr lang="en-US" dirty="0">
                <a:latin typeface="Arial" charset="0"/>
                <a:cs typeface="Arial" charset="0"/>
              </a:rPr>
              <a:t>Photograph or videotape interior and exterior of vessel. Make a complete inventory.</a:t>
            </a:r>
          </a:p>
          <a:p>
            <a:r>
              <a:rPr lang="en-US" dirty="0">
                <a:latin typeface="Arial" charset="0"/>
                <a:cs typeface="Arial" charset="0"/>
              </a:rPr>
              <a:t>Remove all valuables.</a:t>
            </a:r>
          </a:p>
          <a:p>
            <a:r>
              <a:rPr lang="en-US" dirty="0">
                <a:latin typeface="Arial" charset="0"/>
                <a:cs typeface="Arial" charset="0"/>
              </a:rPr>
              <a:t>Cover vessel and remove keys.</a:t>
            </a:r>
          </a:p>
        </p:txBody>
      </p:sp>
    </p:spTree>
    <p:extLst>
      <p:ext uri="{BB962C8B-B14F-4D97-AF65-F5344CB8AC3E}">
        <p14:creationId xmlns:p14="http://schemas.microsoft.com/office/powerpoint/2010/main" val="1134733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342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342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342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342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342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342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7" grpId="0" uiExpand="1"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ctrTitle"/>
          </p:nvPr>
        </p:nvSpPr>
        <p:spPr/>
        <p:txBody>
          <a:bodyPr/>
          <a:lstStyle/>
          <a:p>
            <a:pPr eaLnBrk="1" hangingPunct="1"/>
            <a:r>
              <a:rPr lang="en-US" dirty="0"/>
              <a:t>Lesson Three </a:t>
            </a:r>
            <a:br>
              <a:rPr lang="en-US" dirty="0"/>
            </a:br>
            <a:endParaRPr lang="en-US" sz="5600" dirty="0"/>
          </a:p>
        </p:txBody>
      </p:sp>
      <p:sp>
        <p:nvSpPr>
          <p:cNvPr id="104451" name="Subtitle 2"/>
          <p:cNvSpPr>
            <a:spLocks noGrp="1"/>
          </p:cNvSpPr>
          <p:nvPr>
            <p:ph type="subTitle" idx="1"/>
          </p:nvPr>
        </p:nvSpPr>
        <p:spPr/>
        <p:txBody>
          <a:bodyPr/>
          <a:lstStyle/>
          <a:p>
            <a:r>
              <a:rPr lang="en-US" b="0" dirty="0">
                <a:cs typeface="Arial" charset="0"/>
              </a:rPr>
              <a:t>Operating Your Boat…Safely</a:t>
            </a:r>
            <a:endParaRPr lang="en-US" dirty="0">
              <a:cs typeface="Arial" charset="0"/>
            </a:endParaRPr>
          </a:p>
        </p:txBody>
      </p:sp>
      <p:pic>
        <p:nvPicPr>
          <p:cNvPr id="104452" name="Picture 4" descr="buoy_nun_red.jpg"/>
          <p:cNvPicPr>
            <a:picLocks noChangeAspect="1"/>
          </p:cNvPicPr>
          <p:nvPr/>
        </p:nvPicPr>
        <p:blipFill>
          <a:blip r:embed="rId3"/>
          <a:srcRect/>
          <a:stretch>
            <a:fillRect/>
          </a:stretch>
        </p:blipFill>
        <p:spPr bwMode="auto">
          <a:xfrm>
            <a:off x="3786188" y="1828800"/>
            <a:ext cx="1654175" cy="2481263"/>
          </a:xfrm>
          <a:prstGeom prst="rect">
            <a:avLst/>
          </a:prstGeom>
          <a:noFill/>
          <a:ln w="9525">
            <a:noFill/>
            <a:miter lim="800000"/>
            <a:headEnd/>
            <a:tailEnd/>
          </a:ln>
        </p:spPr>
      </p:pic>
    </p:spTree>
    <p:extLst>
      <p:ext uri="{BB962C8B-B14F-4D97-AF65-F5344CB8AC3E}">
        <p14:creationId xmlns:p14="http://schemas.microsoft.com/office/powerpoint/2010/main" val="280209248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a:lstStyle/>
          <a:p>
            <a:pPr eaLnBrk="1" hangingPunct="1"/>
            <a:r>
              <a:rPr lang="en-US" dirty="0"/>
              <a:t>Key Topics</a:t>
            </a:r>
          </a:p>
        </p:txBody>
      </p:sp>
      <p:sp>
        <p:nvSpPr>
          <p:cNvPr id="105475" name="Rectangle 3"/>
          <p:cNvSpPr>
            <a:spLocks noGrp="1" noChangeArrowheads="1"/>
          </p:cNvSpPr>
          <p:nvPr>
            <p:ph idx="1"/>
          </p:nvPr>
        </p:nvSpPr>
        <p:spPr/>
        <p:txBody>
          <a:bodyPr/>
          <a:lstStyle/>
          <a:p>
            <a:pPr marL="346075" indent="-346075" eaLnBrk="1" hangingPunct="1">
              <a:buFont typeface="Wingdings" pitchFamily="2" charset="2"/>
              <a:buChar char="u"/>
            </a:pPr>
            <a:r>
              <a:rPr lang="en-US" dirty="0">
                <a:latin typeface="Arial" charset="0"/>
                <a:cs typeface="Arial" charset="0"/>
              </a:rPr>
              <a:t>Casting Off and Docking</a:t>
            </a:r>
          </a:p>
          <a:p>
            <a:pPr marL="346075" indent="-346075" eaLnBrk="1" hangingPunct="1">
              <a:buFont typeface="Wingdings" pitchFamily="2" charset="2"/>
              <a:buChar char="u"/>
            </a:pPr>
            <a:r>
              <a:rPr lang="en-US" dirty="0">
                <a:latin typeface="Arial" charset="0"/>
                <a:cs typeface="Arial" charset="0"/>
              </a:rPr>
              <a:t>Navigation Rules </a:t>
            </a:r>
          </a:p>
          <a:p>
            <a:pPr marL="346075" indent="-346075" eaLnBrk="1" hangingPunct="1">
              <a:buFont typeface="Wingdings" pitchFamily="2" charset="2"/>
              <a:buChar char="u"/>
            </a:pPr>
            <a:r>
              <a:rPr lang="en-US" dirty="0">
                <a:latin typeface="Arial" charset="0"/>
                <a:cs typeface="Arial" charset="0"/>
              </a:rPr>
              <a:t>Navigation Lights</a:t>
            </a:r>
          </a:p>
          <a:p>
            <a:pPr marL="346075" indent="-346075" eaLnBrk="1" hangingPunct="1">
              <a:buFont typeface="Wingdings" pitchFamily="2" charset="2"/>
              <a:buChar char="u"/>
            </a:pPr>
            <a:r>
              <a:rPr lang="en-US" dirty="0">
                <a:latin typeface="Arial" charset="0"/>
                <a:cs typeface="Arial" charset="0"/>
              </a:rPr>
              <a:t>Night Navigation</a:t>
            </a:r>
          </a:p>
          <a:p>
            <a:pPr marL="346075" indent="-346075" eaLnBrk="1" hangingPunct="1">
              <a:buFont typeface="Wingdings" pitchFamily="2" charset="2"/>
              <a:buChar char="u"/>
            </a:pPr>
            <a:r>
              <a:rPr lang="en-US" dirty="0">
                <a:latin typeface="Arial" charset="0"/>
                <a:cs typeface="Arial" charset="0"/>
              </a:rPr>
              <a:t>Sound Signals</a:t>
            </a:r>
          </a:p>
          <a:p>
            <a:pPr marL="346075" indent="-346075" eaLnBrk="1" hangingPunct="1">
              <a:buFont typeface="Wingdings" pitchFamily="2" charset="2"/>
              <a:buChar char="u"/>
            </a:pPr>
            <a:r>
              <a:rPr lang="en-US" dirty="0">
                <a:latin typeface="Arial" charset="0"/>
                <a:cs typeface="Arial" charset="0"/>
              </a:rPr>
              <a:t>Navigational Aids </a:t>
            </a:r>
          </a:p>
        </p:txBody>
      </p:sp>
    </p:spTree>
    <p:extLst>
      <p:ext uri="{BB962C8B-B14F-4D97-AF65-F5344CB8AC3E}">
        <p14:creationId xmlns:p14="http://schemas.microsoft.com/office/powerpoint/2010/main" val="260069919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p:txBody>
          <a:bodyPr/>
          <a:lstStyle/>
          <a:p>
            <a:pPr eaLnBrk="1" hangingPunct="1"/>
            <a:r>
              <a:rPr lang="en-US" dirty="0"/>
              <a:t>Key Topics</a:t>
            </a:r>
            <a:endParaRPr lang="en-US" sz="2400" dirty="0"/>
          </a:p>
        </p:txBody>
      </p:sp>
      <p:sp>
        <p:nvSpPr>
          <p:cNvPr id="106499" name="Rectangle 5"/>
          <p:cNvSpPr>
            <a:spLocks noGrp="1" noChangeArrowheads="1"/>
          </p:cNvSpPr>
          <p:nvPr>
            <p:ph idx="1"/>
          </p:nvPr>
        </p:nvSpPr>
        <p:spPr>
          <a:xfrm>
            <a:off x="457200" y="1524000"/>
            <a:ext cx="8229600" cy="4525963"/>
          </a:xfrm>
        </p:spPr>
        <p:txBody>
          <a:bodyPr/>
          <a:lstStyle/>
          <a:p>
            <a:pPr marL="346075" indent="-346075" eaLnBrk="1" hangingPunct="1">
              <a:spcBef>
                <a:spcPts val="1800"/>
              </a:spcBef>
              <a:buFont typeface="Wingdings" pitchFamily="2" charset="2"/>
              <a:buChar char="u"/>
            </a:pPr>
            <a:r>
              <a:rPr lang="en-US" dirty="0">
                <a:latin typeface="Arial" charset="0"/>
                <a:cs typeface="Arial" charset="0"/>
              </a:rPr>
              <a:t>Anchoring</a:t>
            </a:r>
          </a:p>
          <a:p>
            <a:pPr marL="346075" indent="-346075" eaLnBrk="1" hangingPunct="1">
              <a:spcBef>
                <a:spcPts val="1800"/>
              </a:spcBef>
              <a:buFont typeface="Wingdings" pitchFamily="2" charset="2"/>
              <a:buChar char="u"/>
            </a:pPr>
            <a:r>
              <a:rPr lang="en-US" dirty="0">
                <a:latin typeface="Arial" charset="0"/>
                <a:cs typeface="Arial" charset="0"/>
              </a:rPr>
              <a:t>Dams, Locks, and Bridges</a:t>
            </a:r>
          </a:p>
          <a:p>
            <a:pPr marL="346075" indent="-346075" eaLnBrk="1" hangingPunct="1">
              <a:spcBef>
                <a:spcPts val="1800"/>
              </a:spcBef>
              <a:buFont typeface="Wingdings" pitchFamily="2" charset="2"/>
              <a:buChar char="u"/>
            </a:pPr>
            <a:r>
              <a:rPr lang="en-US" dirty="0">
                <a:latin typeface="Arial" charset="0"/>
                <a:cs typeface="Arial" charset="0"/>
              </a:rPr>
              <a:t>Changing Water Levels</a:t>
            </a:r>
          </a:p>
          <a:p>
            <a:pPr marL="346075" indent="-346075" eaLnBrk="1" hangingPunct="1">
              <a:spcBef>
                <a:spcPts val="1800"/>
              </a:spcBef>
              <a:buFont typeface="Wingdings" pitchFamily="2" charset="2"/>
              <a:buChar char="u"/>
            </a:pPr>
            <a:r>
              <a:rPr lang="en-US" dirty="0">
                <a:latin typeface="Arial" charset="0"/>
                <a:cs typeface="Arial" charset="0"/>
              </a:rPr>
              <a:t>Compasses and Charts</a:t>
            </a:r>
          </a:p>
          <a:p>
            <a:pPr marL="346075" indent="-346075" eaLnBrk="1" hangingPunct="1">
              <a:spcBef>
                <a:spcPts val="1800"/>
              </a:spcBef>
              <a:buFont typeface="Wingdings" pitchFamily="2" charset="2"/>
              <a:buChar char="u"/>
            </a:pPr>
            <a:r>
              <a:rPr lang="en-US" dirty="0">
                <a:latin typeface="Arial" charset="0"/>
                <a:cs typeface="Arial" charset="0"/>
              </a:rPr>
              <a:t>Jet-Propelled Watercraft Operation</a:t>
            </a:r>
          </a:p>
          <a:p>
            <a:pPr marL="346075" indent="-346075" eaLnBrk="1" hangingPunct="1">
              <a:spcBef>
                <a:spcPts val="1800"/>
              </a:spcBef>
              <a:buFont typeface="Wingdings" pitchFamily="2" charset="2"/>
              <a:buChar char="u"/>
            </a:pPr>
            <a:r>
              <a:rPr lang="en-US" dirty="0">
                <a:latin typeface="Arial" charset="0"/>
                <a:cs typeface="Arial" charset="0"/>
              </a:rPr>
              <a:t>Engine Cut-Off Switches</a:t>
            </a:r>
          </a:p>
          <a:p>
            <a:pPr marL="346075" indent="-346075" eaLnBrk="1" hangingPunct="1">
              <a:spcBef>
                <a:spcPts val="1800"/>
              </a:spcBef>
              <a:buFont typeface="Wingdings" pitchFamily="2" charset="2"/>
              <a:buChar char="u"/>
            </a:pPr>
            <a:r>
              <a:rPr lang="en-US" dirty="0">
                <a:latin typeface="Arial" charset="0"/>
                <a:cs typeface="Arial" charset="0"/>
              </a:rPr>
              <a:t>Avoiding Propeller Strike Injuries</a:t>
            </a:r>
          </a:p>
        </p:txBody>
      </p:sp>
    </p:spTree>
    <p:extLst>
      <p:ext uri="{BB962C8B-B14F-4D97-AF65-F5344CB8AC3E}">
        <p14:creationId xmlns:p14="http://schemas.microsoft.com/office/powerpoint/2010/main" val="305462405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3"/>
          <p:cNvSpPr>
            <a:spLocks noGrp="1"/>
          </p:cNvSpPr>
          <p:nvPr>
            <p:ph type="title"/>
          </p:nvPr>
        </p:nvSpPr>
        <p:spPr/>
        <p:txBody>
          <a:bodyPr/>
          <a:lstStyle/>
          <a:p>
            <a:r>
              <a:rPr lang="en-US" dirty="0"/>
              <a:t>Objectives</a:t>
            </a:r>
          </a:p>
        </p:txBody>
      </p:sp>
      <p:sp>
        <p:nvSpPr>
          <p:cNvPr id="107523" name="Text Placeholder 4"/>
          <p:cNvSpPr>
            <a:spLocks noGrp="1"/>
          </p:cNvSpPr>
          <p:nvPr>
            <p:ph type="body" idx="1"/>
          </p:nvPr>
        </p:nvSpPr>
        <p:spPr/>
        <p:txBody>
          <a:bodyPr/>
          <a:lstStyle/>
          <a:p>
            <a:r>
              <a:rPr lang="en-US" dirty="0">
                <a:latin typeface="Arial" charset="0"/>
                <a:cs typeface="Arial" charset="0"/>
              </a:rPr>
              <a:t>You should be able to…</a:t>
            </a:r>
          </a:p>
        </p:txBody>
      </p:sp>
      <p:sp>
        <p:nvSpPr>
          <p:cNvPr id="107524" name="Content Placeholder 5"/>
          <p:cNvSpPr>
            <a:spLocks noGrp="1"/>
          </p:cNvSpPr>
          <p:nvPr>
            <p:ph sz="half" idx="2"/>
          </p:nvPr>
        </p:nvSpPr>
        <p:spPr/>
        <p:txBody>
          <a:bodyPr/>
          <a:lstStyle/>
          <a:p>
            <a:pPr>
              <a:spcBef>
                <a:spcPts val="1800"/>
              </a:spcBef>
            </a:pPr>
            <a:r>
              <a:rPr lang="en-US" dirty="0">
                <a:latin typeface="Arial" charset="0"/>
                <a:cs typeface="Arial" charset="0"/>
              </a:rPr>
              <a:t>Cast off and dock under different wind and current conditions.</a:t>
            </a:r>
          </a:p>
          <a:p>
            <a:pPr>
              <a:spcBef>
                <a:spcPts val="1800"/>
              </a:spcBef>
            </a:pPr>
            <a:r>
              <a:rPr lang="en-US" dirty="0">
                <a:latin typeface="Arial" charset="0"/>
                <a:cs typeface="Arial" charset="0"/>
              </a:rPr>
              <a:t>Give three major responsibilities of a vessel operator.</a:t>
            </a:r>
          </a:p>
          <a:p>
            <a:pPr>
              <a:spcBef>
                <a:spcPts val="1800"/>
              </a:spcBef>
            </a:pPr>
            <a:r>
              <a:rPr lang="en-US" dirty="0">
                <a:latin typeface="Arial" charset="0"/>
                <a:cs typeface="Arial" charset="0"/>
              </a:rPr>
              <a:t>Explain what to do when encountering another vessel.</a:t>
            </a:r>
          </a:p>
          <a:p>
            <a:pPr>
              <a:spcBef>
                <a:spcPts val="1800"/>
              </a:spcBef>
            </a:pPr>
            <a:r>
              <a:rPr lang="en-US" dirty="0">
                <a:latin typeface="Arial" charset="0"/>
                <a:cs typeface="Arial" charset="0"/>
              </a:rPr>
              <a:t>List the types of nighttime navigation lights and explain how to interpret them.</a:t>
            </a:r>
          </a:p>
        </p:txBody>
      </p:sp>
    </p:spTree>
    <p:extLst>
      <p:ext uri="{BB962C8B-B14F-4D97-AF65-F5344CB8AC3E}">
        <p14:creationId xmlns:p14="http://schemas.microsoft.com/office/powerpoint/2010/main" val="269167418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1026"/>
          <p:cNvSpPr>
            <a:spLocks noGrp="1" noChangeArrowheads="1"/>
          </p:cNvSpPr>
          <p:nvPr>
            <p:ph type="title"/>
          </p:nvPr>
        </p:nvSpPr>
        <p:spPr/>
        <p:txBody>
          <a:bodyPr/>
          <a:lstStyle/>
          <a:p>
            <a:pPr eaLnBrk="1" hangingPunct="1"/>
            <a:r>
              <a:rPr lang="en-US" dirty="0"/>
              <a:t>Objectives</a:t>
            </a:r>
            <a:endParaRPr lang="en-US" sz="2400" dirty="0"/>
          </a:p>
        </p:txBody>
      </p:sp>
      <p:sp>
        <p:nvSpPr>
          <p:cNvPr id="108547" name="Rectangle 1027"/>
          <p:cNvSpPr>
            <a:spLocks noGrp="1" noChangeArrowheads="1"/>
          </p:cNvSpPr>
          <p:nvPr>
            <p:ph idx="1"/>
          </p:nvPr>
        </p:nvSpPr>
        <p:spPr/>
        <p:txBody>
          <a:bodyPr/>
          <a:lstStyle/>
          <a:p>
            <a:pPr marL="346075" indent="-346075" eaLnBrk="1" hangingPunct="1">
              <a:lnSpc>
                <a:spcPct val="105000"/>
              </a:lnSpc>
              <a:buFont typeface="Wingdings" pitchFamily="2" charset="2"/>
              <a:buChar char="u"/>
            </a:pPr>
            <a:r>
              <a:rPr lang="en-US" dirty="0">
                <a:latin typeface="Arial" charset="0"/>
                <a:cs typeface="Arial" charset="0"/>
              </a:rPr>
              <a:t>Use and understand sound signals.</a:t>
            </a:r>
          </a:p>
          <a:p>
            <a:pPr marL="346075" indent="-346075" eaLnBrk="1" hangingPunct="1">
              <a:lnSpc>
                <a:spcPct val="110000"/>
              </a:lnSpc>
              <a:buFont typeface="Wingdings" pitchFamily="2" charset="2"/>
              <a:buChar char="u"/>
            </a:pPr>
            <a:r>
              <a:rPr lang="en-US" dirty="0">
                <a:latin typeface="Arial" charset="0"/>
                <a:cs typeface="Arial" charset="0"/>
              </a:rPr>
              <a:t>Explain what to do when encountering buoys and markers of the U.S. Aids to Navigation System.</a:t>
            </a:r>
          </a:p>
          <a:p>
            <a:pPr marL="346075" indent="-346075" eaLnBrk="1" hangingPunct="1">
              <a:lnSpc>
                <a:spcPct val="110000"/>
              </a:lnSpc>
              <a:buFont typeface="Wingdings" pitchFamily="2" charset="2"/>
              <a:buChar char="u"/>
            </a:pPr>
            <a:r>
              <a:rPr lang="en-US" dirty="0">
                <a:latin typeface="Arial" charset="0"/>
                <a:cs typeface="Arial" charset="0"/>
              </a:rPr>
              <a:t>Anchor a vessel correctly.</a:t>
            </a:r>
          </a:p>
          <a:p>
            <a:pPr marL="346075" indent="-346075" eaLnBrk="1" hangingPunct="1">
              <a:lnSpc>
                <a:spcPct val="110000"/>
              </a:lnSpc>
              <a:buFont typeface="Wingdings" pitchFamily="2" charset="2"/>
              <a:buChar char="u"/>
            </a:pPr>
            <a:r>
              <a:rPr lang="en-US" dirty="0">
                <a:latin typeface="Arial" charset="0"/>
                <a:cs typeface="Arial" charset="0"/>
              </a:rPr>
              <a:t>Explain what to do when encountering various hazards—dams, locks, bridges, and changing water levels.</a:t>
            </a:r>
          </a:p>
        </p:txBody>
      </p:sp>
    </p:spTree>
    <p:extLst>
      <p:ext uri="{BB962C8B-B14F-4D97-AF65-F5344CB8AC3E}">
        <p14:creationId xmlns:p14="http://schemas.microsoft.com/office/powerpoint/2010/main" val="211125993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4"/>
          <p:cNvSpPr>
            <a:spLocks noGrp="1" noChangeArrowheads="1"/>
          </p:cNvSpPr>
          <p:nvPr>
            <p:ph type="title"/>
          </p:nvPr>
        </p:nvSpPr>
        <p:spPr/>
        <p:txBody>
          <a:bodyPr/>
          <a:lstStyle/>
          <a:p>
            <a:pPr eaLnBrk="1" hangingPunct="1"/>
            <a:r>
              <a:rPr lang="en-US" dirty="0"/>
              <a:t>Objectives</a:t>
            </a:r>
            <a:endParaRPr lang="en-US" sz="2400" dirty="0"/>
          </a:p>
        </p:txBody>
      </p:sp>
      <p:sp>
        <p:nvSpPr>
          <p:cNvPr id="109571" name="Rectangle 5"/>
          <p:cNvSpPr>
            <a:spLocks noGrp="1" noChangeArrowheads="1"/>
          </p:cNvSpPr>
          <p:nvPr>
            <p:ph idx="1"/>
          </p:nvPr>
        </p:nvSpPr>
        <p:spPr/>
        <p:txBody>
          <a:bodyPr/>
          <a:lstStyle/>
          <a:p>
            <a:pPr marL="346075" indent="-346075" eaLnBrk="1" hangingPunct="1">
              <a:buFont typeface="Wingdings" pitchFamily="2" charset="2"/>
              <a:buChar char="u"/>
            </a:pPr>
            <a:r>
              <a:rPr lang="en-US" dirty="0">
                <a:latin typeface="Arial" charset="0"/>
                <a:cs typeface="Arial" charset="0"/>
              </a:rPr>
              <a:t>Explain how to use a compass and read a nautical chart.</a:t>
            </a:r>
          </a:p>
          <a:p>
            <a:pPr marL="346075" indent="-346075" eaLnBrk="1" hangingPunct="1">
              <a:buFont typeface="Wingdings" pitchFamily="2" charset="2"/>
              <a:buChar char="u"/>
            </a:pPr>
            <a:r>
              <a:rPr lang="en-US" dirty="0">
                <a:latin typeface="Arial" charset="0"/>
                <a:cs typeface="Arial" charset="0"/>
              </a:rPr>
              <a:t>Operate a personal watercraft safely and courteously.</a:t>
            </a:r>
          </a:p>
          <a:p>
            <a:pPr marL="346075" indent="-346075" eaLnBrk="1" hangingPunct="1">
              <a:buFont typeface="Wingdings" pitchFamily="2" charset="2"/>
              <a:buChar char="u"/>
            </a:pPr>
            <a:r>
              <a:rPr lang="en-US" dirty="0">
                <a:latin typeface="Arial" charset="0"/>
                <a:cs typeface="Arial" charset="0"/>
              </a:rPr>
              <a:t>Explain how an engine cut-off switch works.</a:t>
            </a:r>
          </a:p>
          <a:p>
            <a:pPr marL="346075" indent="-346075" eaLnBrk="1" hangingPunct="1">
              <a:buFont typeface="Wingdings" pitchFamily="2" charset="2"/>
              <a:buChar char="u"/>
            </a:pPr>
            <a:r>
              <a:rPr lang="en-US" dirty="0">
                <a:latin typeface="Arial" charset="0"/>
                <a:cs typeface="Arial" charset="0"/>
              </a:rPr>
              <a:t>Explain how to avoid propeller strike injuries.</a:t>
            </a:r>
          </a:p>
        </p:txBody>
      </p:sp>
    </p:spTree>
    <p:extLst>
      <p:ext uri="{BB962C8B-B14F-4D97-AF65-F5344CB8AC3E}">
        <p14:creationId xmlns:p14="http://schemas.microsoft.com/office/powerpoint/2010/main" val="31807420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3"/>
          <p:cNvSpPr>
            <a:spLocks noGrp="1"/>
          </p:cNvSpPr>
          <p:nvPr>
            <p:ph type="title"/>
          </p:nvPr>
        </p:nvSpPr>
        <p:spPr/>
        <p:txBody>
          <a:bodyPr/>
          <a:lstStyle/>
          <a:p>
            <a:r>
              <a:rPr lang="en-US" dirty="0"/>
              <a:t>Casting Off</a:t>
            </a:r>
          </a:p>
        </p:txBody>
      </p:sp>
      <p:sp>
        <p:nvSpPr>
          <p:cNvPr id="108547" name="Content Placeholder 5"/>
          <p:cNvSpPr>
            <a:spLocks noGrp="1"/>
          </p:cNvSpPr>
          <p:nvPr>
            <p:ph idx="1"/>
          </p:nvPr>
        </p:nvSpPr>
        <p:spPr/>
        <p:txBody>
          <a:bodyPr/>
          <a:lstStyle/>
          <a:p>
            <a:pPr>
              <a:spcBef>
                <a:spcPts val="1800"/>
              </a:spcBef>
            </a:pPr>
            <a:r>
              <a:rPr lang="en-US" dirty="0">
                <a:latin typeface="Arial" charset="0"/>
                <a:cs typeface="Arial" charset="0"/>
              </a:rPr>
              <a:t>Before casting off:</a:t>
            </a:r>
          </a:p>
          <a:p>
            <a:pPr lvl="1"/>
            <a:r>
              <a:rPr lang="en-US" dirty="0">
                <a:latin typeface="Arial" charset="0"/>
                <a:cs typeface="Arial" charset="0"/>
              </a:rPr>
              <a:t>Keep the boat tied to dock while the engine warms up.</a:t>
            </a:r>
          </a:p>
          <a:p>
            <a:pPr lvl="1"/>
            <a:r>
              <a:rPr lang="en-US" dirty="0">
                <a:latin typeface="Arial" charset="0"/>
                <a:cs typeface="Arial" charset="0"/>
              </a:rPr>
              <a:t>Make sure everyone is seated and wearing a personal flotation device (PFD).</a:t>
            </a:r>
          </a:p>
          <a:p>
            <a:pPr lvl="1"/>
            <a:r>
              <a:rPr lang="en-US" dirty="0">
                <a:latin typeface="Arial" charset="0"/>
                <a:cs typeface="Arial" charset="0"/>
              </a:rPr>
              <a:t>Check that the engine is running properly and the area is clear of traffic. </a:t>
            </a:r>
          </a:p>
        </p:txBody>
      </p:sp>
    </p:spTree>
    <p:extLst>
      <p:ext uri="{BB962C8B-B14F-4D97-AF65-F5344CB8AC3E}">
        <p14:creationId xmlns:p14="http://schemas.microsoft.com/office/powerpoint/2010/main" val="460196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854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854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854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le 3"/>
          <p:cNvSpPr>
            <a:spLocks noGrp="1"/>
          </p:cNvSpPr>
          <p:nvPr>
            <p:ph type="title"/>
          </p:nvPr>
        </p:nvSpPr>
        <p:spPr/>
        <p:txBody>
          <a:bodyPr/>
          <a:lstStyle/>
          <a:p>
            <a:r>
              <a:rPr lang="en-US" dirty="0"/>
              <a:t>Casting Off</a:t>
            </a:r>
          </a:p>
        </p:txBody>
      </p:sp>
      <p:sp>
        <p:nvSpPr>
          <p:cNvPr id="109571" name="Content Placeholder 5"/>
          <p:cNvSpPr>
            <a:spLocks noGrp="1"/>
          </p:cNvSpPr>
          <p:nvPr>
            <p:ph idx="1"/>
          </p:nvPr>
        </p:nvSpPr>
        <p:spPr/>
        <p:txBody>
          <a:bodyPr/>
          <a:lstStyle/>
          <a:p>
            <a:pPr>
              <a:spcBef>
                <a:spcPts val="1800"/>
              </a:spcBef>
            </a:pPr>
            <a:r>
              <a:rPr lang="en-US" dirty="0">
                <a:latin typeface="Arial" charset="0"/>
                <a:cs typeface="Arial" charset="0"/>
              </a:rPr>
              <a:t>If there is no wind or current:</a:t>
            </a:r>
          </a:p>
          <a:p>
            <a:pPr lvl="1"/>
            <a:r>
              <a:rPr lang="en-US" dirty="0">
                <a:latin typeface="Arial" charset="0"/>
                <a:cs typeface="Arial" charset="0"/>
              </a:rPr>
              <a:t>Cast off the bow and stern lines.</a:t>
            </a:r>
          </a:p>
          <a:p>
            <a:pPr lvl="1"/>
            <a:r>
              <a:rPr lang="en-US" dirty="0">
                <a:latin typeface="Arial" charset="0"/>
                <a:cs typeface="Arial" charset="0"/>
              </a:rPr>
              <a:t>Shift into forward gear.</a:t>
            </a:r>
          </a:p>
          <a:p>
            <a:pPr lvl="1"/>
            <a:r>
              <a:rPr lang="en-US" dirty="0">
                <a:latin typeface="Arial" charset="0"/>
                <a:cs typeface="Arial" charset="0"/>
              </a:rPr>
              <a:t>Slowly move forward, gradually turning the boat away from the dock.</a:t>
            </a:r>
          </a:p>
        </p:txBody>
      </p:sp>
    </p:spTree>
    <p:extLst>
      <p:ext uri="{BB962C8B-B14F-4D97-AF65-F5344CB8AC3E}">
        <p14:creationId xmlns:p14="http://schemas.microsoft.com/office/powerpoint/2010/main" val="2776897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957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957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957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EA7DA4EE-CEA8-1246-AB04-BA452907AB2E}"/>
              </a:ext>
            </a:extLst>
          </p:cNvPr>
          <p:cNvSpPr txBox="1">
            <a:spLocks/>
          </p:cNvSpPr>
          <p:nvPr/>
        </p:nvSpPr>
        <p:spPr bwMode="auto">
          <a:xfrm>
            <a:off x="609600" y="4270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500" kern="1200">
                <a:solidFill>
                  <a:srgbClr val="FF0000"/>
                </a:solidFill>
                <a:latin typeface="Arial Black" pitchFamily="34" charset="0"/>
                <a:ea typeface="+mj-ea"/>
                <a:cs typeface="+mj-cs"/>
              </a:defRPr>
            </a:lvl1pPr>
            <a:lvl2pPr algn="ctr" rtl="0" eaLnBrk="0" fontAlgn="base" hangingPunct="0">
              <a:spcBef>
                <a:spcPct val="0"/>
              </a:spcBef>
              <a:spcAft>
                <a:spcPct val="0"/>
              </a:spcAft>
              <a:defRPr sz="3500">
                <a:solidFill>
                  <a:srgbClr val="FF0000"/>
                </a:solidFill>
                <a:latin typeface="Arial Black" pitchFamily="34" charset="0"/>
              </a:defRPr>
            </a:lvl2pPr>
            <a:lvl3pPr algn="ctr" rtl="0" eaLnBrk="0" fontAlgn="base" hangingPunct="0">
              <a:spcBef>
                <a:spcPct val="0"/>
              </a:spcBef>
              <a:spcAft>
                <a:spcPct val="0"/>
              </a:spcAft>
              <a:defRPr sz="3500">
                <a:solidFill>
                  <a:srgbClr val="FF0000"/>
                </a:solidFill>
                <a:latin typeface="Arial Black" pitchFamily="34" charset="0"/>
              </a:defRPr>
            </a:lvl3pPr>
            <a:lvl4pPr algn="ctr" rtl="0" eaLnBrk="0" fontAlgn="base" hangingPunct="0">
              <a:spcBef>
                <a:spcPct val="0"/>
              </a:spcBef>
              <a:spcAft>
                <a:spcPct val="0"/>
              </a:spcAft>
              <a:defRPr sz="3500">
                <a:solidFill>
                  <a:srgbClr val="FF0000"/>
                </a:solidFill>
                <a:latin typeface="Arial Black" pitchFamily="34" charset="0"/>
              </a:defRPr>
            </a:lvl4pPr>
            <a:lvl5pPr algn="ctr" rtl="0" eaLnBrk="0" fontAlgn="base" hangingPunct="0">
              <a:spcBef>
                <a:spcPct val="0"/>
              </a:spcBef>
              <a:spcAft>
                <a:spcPct val="0"/>
              </a:spcAft>
              <a:defRPr sz="3500">
                <a:solidFill>
                  <a:srgbClr val="FF0000"/>
                </a:solidFill>
                <a:latin typeface="Arial Black" pitchFamily="34" charset="0"/>
              </a:defRPr>
            </a:lvl5pPr>
            <a:lvl6pPr marL="457200" algn="ctr" rtl="0" fontAlgn="base">
              <a:spcBef>
                <a:spcPct val="0"/>
              </a:spcBef>
              <a:spcAft>
                <a:spcPct val="0"/>
              </a:spcAft>
              <a:defRPr sz="3200">
                <a:solidFill>
                  <a:srgbClr val="FF0000"/>
                </a:solidFill>
                <a:latin typeface="Arial Black" pitchFamily="34" charset="0"/>
              </a:defRPr>
            </a:lvl6pPr>
            <a:lvl7pPr marL="914400" algn="ctr" rtl="0" fontAlgn="base">
              <a:spcBef>
                <a:spcPct val="0"/>
              </a:spcBef>
              <a:spcAft>
                <a:spcPct val="0"/>
              </a:spcAft>
              <a:defRPr sz="3200">
                <a:solidFill>
                  <a:srgbClr val="FF0000"/>
                </a:solidFill>
                <a:latin typeface="Arial Black" pitchFamily="34" charset="0"/>
              </a:defRPr>
            </a:lvl7pPr>
            <a:lvl8pPr marL="1371600" algn="ctr" rtl="0" fontAlgn="base">
              <a:spcBef>
                <a:spcPct val="0"/>
              </a:spcBef>
              <a:spcAft>
                <a:spcPct val="0"/>
              </a:spcAft>
              <a:defRPr sz="3200">
                <a:solidFill>
                  <a:srgbClr val="FF0000"/>
                </a:solidFill>
                <a:latin typeface="Arial Black" pitchFamily="34" charset="0"/>
              </a:defRPr>
            </a:lvl8pPr>
            <a:lvl9pPr marL="1828800" algn="ctr" rtl="0" fontAlgn="base">
              <a:spcBef>
                <a:spcPct val="0"/>
              </a:spcBef>
              <a:spcAft>
                <a:spcPct val="0"/>
              </a:spcAft>
              <a:defRPr sz="3200">
                <a:solidFill>
                  <a:srgbClr val="FF0000"/>
                </a:solidFill>
                <a:latin typeface="Arial Black" pitchFamily="34" charset="0"/>
              </a:defRPr>
            </a:lvl9pPr>
          </a:lstStyle>
          <a:p>
            <a:r>
              <a:rPr lang="en-US" dirty="0"/>
              <a:t>Casting Off</a:t>
            </a:r>
          </a:p>
        </p:txBody>
      </p:sp>
      <p:sp>
        <p:nvSpPr>
          <p:cNvPr id="6" name="Content Placeholder 5">
            <a:extLst>
              <a:ext uri="{FF2B5EF4-FFF2-40B4-BE49-F238E27FC236}">
                <a16:creationId xmlns:a16="http://schemas.microsoft.com/office/drawing/2014/main" id="{EC3A6231-2D93-0E46-8EB9-E2EEECFD9528}"/>
              </a:ext>
            </a:extLst>
          </p:cNvPr>
          <p:cNvSpPr txBox="1">
            <a:spLocks/>
          </p:cNvSpPr>
          <p:nvPr/>
        </p:nvSpPr>
        <p:spPr bwMode="auto">
          <a:xfrm>
            <a:off x="609600" y="1543762"/>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ts val="3000"/>
              </a:spcBef>
              <a:spcAft>
                <a:spcPct val="0"/>
              </a:spcAft>
              <a:buClr>
                <a:srgbClr val="0070C0"/>
              </a:buClr>
              <a:buSzPct val="100000"/>
              <a:buFont typeface="Wingdings" pitchFamily="2" charset="2"/>
              <a:buChar char=""/>
              <a:defRPr sz="2500" b="1" kern="1200">
                <a:solidFill>
                  <a:schemeClr val="tx1"/>
                </a:solidFill>
                <a:latin typeface="Arial" pitchFamily="34" charset="0"/>
                <a:ea typeface="+mn-ea"/>
                <a:cs typeface="Arial" pitchFamily="34" charset="0"/>
              </a:defRPr>
            </a:lvl1pPr>
            <a:lvl2pPr marL="742950" indent="-285750" algn="l" rtl="0" eaLnBrk="0" fontAlgn="base" hangingPunct="0">
              <a:spcBef>
                <a:spcPts val="1200"/>
              </a:spcBef>
              <a:spcAft>
                <a:spcPct val="0"/>
              </a:spcAft>
              <a:buFont typeface="Arial" charset="0"/>
              <a:buChar char="•"/>
              <a:defRPr sz="2500" b="1" kern="1200">
                <a:solidFill>
                  <a:schemeClr val="tx1"/>
                </a:solidFill>
                <a:latin typeface="Arial" pitchFamily="34" charset="0"/>
                <a:ea typeface="+mn-ea"/>
                <a:cs typeface="Arial" pitchFamily="34" charset="0"/>
              </a:defRPr>
            </a:lvl2pPr>
            <a:lvl3pPr marL="1143000" indent="-228600" algn="l" rtl="0" eaLnBrk="0" fontAlgn="base" hangingPunct="0">
              <a:spcBef>
                <a:spcPts val="1200"/>
              </a:spcBef>
              <a:spcAft>
                <a:spcPct val="0"/>
              </a:spcAft>
              <a:buFont typeface="Calibri" pitchFamily="34" charset="0"/>
              <a:buChar char="–"/>
              <a:defRPr sz="2500" b="1" kern="1200">
                <a:solidFill>
                  <a:schemeClr val="tx1"/>
                </a:solidFill>
                <a:latin typeface="Arial" pitchFamily="34" charset="0"/>
                <a:ea typeface="+mn-ea"/>
                <a:cs typeface="Arial" pitchFamily="34" charset="0"/>
              </a:defRPr>
            </a:lvl3pPr>
            <a:lvl4pPr marL="1600200" indent="-228600" algn="l" rtl="0" eaLnBrk="0" fontAlgn="base" hangingPunct="0">
              <a:spcBef>
                <a:spcPts val="1200"/>
              </a:spcBef>
              <a:spcAft>
                <a:spcPct val="0"/>
              </a:spcAft>
              <a:buFont typeface="Wingdings" pitchFamily="2" charset="2"/>
              <a:buChar char="§"/>
              <a:defRPr sz="2500" b="1" kern="1200">
                <a:solidFill>
                  <a:schemeClr val="tx1"/>
                </a:solidFill>
                <a:latin typeface="Arial" pitchFamily="34" charset="0"/>
                <a:ea typeface="+mn-ea"/>
                <a:cs typeface="Arial" pitchFamily="34" charset="0"/>
              </a:defRPr>
            </a:lvl4pPr>
            <a:lvl5pPr marL="2057400" indent="-228600" algn="l" rtl="0" eaLnBrk="0" fontAlgn="base" hangingPunct="0">
              <a:spcBef>
                <a:spcPts val="1200"/>
              </a:spcBef>
              <a:spcAft>
                <a:spcPct val="0"/>
              </a:spcAft>
              <a:buFont typeface="Arial" charset="0"/>
              <a:buChar char="»"/>
              <a:defRPr sz="2500" b="1"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1800"/>
              </a:spcBef>
            </a:pPr>
            <a:r>
              <a:rPr lang="en-US" dirty="0">
                <a:latin typeface="Arial" charset="0"/>
                <a:cs typeface="Arial" charset="0"/>
              </a:rPr>
              <a:t>If the wind or current direction is toward the dock:</a:t>
            </a:r>
          </a:p>
          <a:p>
            <a:pPr lvl="1">
              <a:buFont typeface="Arial" panose="020B0604020202020204" pitchFamily="34" charset="0"/>
              <a:buChar char="•"/>
            </a:pPr>
            <a:r>
              <a:rPr lang="en-US" dirty="0">
                <a:latin typeface="Arial" charset="0"/>
                <a:cs typeface="Arial" charset="0"/>
              </a:rPr>
              <a:t>Cast off the stern line. </a:t>
            </a:r>
            <a:r>
              <a:rPr lang="en-US" dirty="0"/>
              <a:t>Move and secure the bow line to a mid-boat position on the dock. Make sure fenders are in place on the bow. </a:t>
            </a:r>
          </a:p>
          <a:p>
            <a:pPr lvl="1">
              <a:buFont typeface="Arial" panose="020B0604020202020204" pitchFamily="34" charset="0"/>
              <a:buChar char="•"/>
            </a:pPr>
            <a:r>
              <a:rPr lang="en-US" dirty="0"/>
              <a:t>Put the boat into forward gear briefly, and turn the steering wheel hard toward the dock. Increase speed slowly until the stern is well clear of the dock.</a:t>
            </a:r>
          </a:p>
          <a:p>
            <a:pPr lvl="1">
              <a:buFont typeface="Arial" panose="020B0604020202020204" pitchFamily="34" charset="0"/>
              <a:buChar char="•"/>
            </a:pPr>
            <a:r>
              <a:rPr lang="en-US" dirty="0"/>
              <a:t>Cast off the bow line. Back out slowly until you have room to shift into  forward and turn away from the dock.</a:t>
            </a:r>
          </a:p>
          <a:p>
            <a:pPr lvl="1"/>
            <a:endParaRPr lang="en-US" dirty="0">
              <a:latin typeface="Arial" charset="0"/>
              <a:cs typeface="Arial" charset="0"/>
            </a:endParaRPr>
          </a:p>
        </p:txBody>
      </p:sp>
    </p:spTree>
    <p:extLst>
      <p:ext uri="{BB962C8B-B14F-4D97-AF65-F5344CB8AC3E}">
        <p14:creationId xmlns:p14="http://schemas.microsoft.com/office/powerpoint/2010/main" val="2323691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3" descr="boat_parts.jpg"/>
          <p:cNvPicPr>
            <a:picLocks noChangeAspect="1"/>
          </p:cNvPicPr>
          <p:nvPr/>
        </p:nvPicPr>
        <p:blipFill>
          <a:blip r:embed="rId3"/>
          <a:srcRect b="7581"/>
          <a:stretch>
            <a:fillRect/>
          </a:stretch>
        </p:blipFill>
        <p:spPr bwMode="auto">
          <a:xfrm>
            <a:off x="660400" y="850900"/>
            <a:ext cx="7874000" cy="5245100"/>
          </a:xfrm>
          <a:prstGeom prst="rect">
            <a:avLst/>
          </a:prstGeom>
          <a:noFill/>
          <a:ln w="9525">
            <a:noFill/>
            <a:miter lim="800000"/>
            <a:headEnd/>
            <a:tailEnd/>
          </a:ln>
        </p:spPr>
      </p:pic>
      <p:sp>
        <p:nvSpPr>
          <p:cNvPr id="50179" name="Rectangle 2"/>
          <p:cNvSpPr>
            <a:spLocks noGrp="1" noChangeArrowheads="1"/>
          </p:cNvSpPr>
          <p:nvPr>
            <p:ph type="title"/>
          </p:nvPr>
        </p:nvSpPr>
        <p:spPr/>
        <p:txBody>
          <a:bodyPr/>
          <a:lstStyle/>
          <a:p>
            <a:pPr eaLnBrk="1" hangingPunct="1"/>
            <a:r>
              <a:rPr lang="en-US" dirty="0"/>
              <a:t>The Many Parts of a Boat</a:t>
            </a:r>
          </a:p>
        </p:txBody>
      </p:sp>
      <p:sp>
        <p:nvSpPr>
          <p:cNvPr id="16" name="Text Placeholder 15"/>
          <p:cNvSpPr>
            <a:spLocks noGrp="1"/>
          </p:cNvSpPr>
          <p:nvPr>
            <p:ph type="body" sz="quarter" idx="14"/>
          </p:nvPr>
        </p:nvSpPr>
        <p:spPr>
          <a:xfrm>
            <a:off x="4953000" y="1066800"/>
            <a:ext cx="1981200" cy="685800"/>
          </a:xfrm>
        </p:spPr>
        <p:txBody>
          <a:bodyPr/>
          <a:lstStyle/>
          <a:p>
            <a:r>
              <a:rPr lang="en-US" dirty="0">
                <a:latin typeface="Arial" charset="0"/>
                <a:cs typeface="Arial" charset="0"/>
              </a:rPr>
              <a:t>red and green sidelights</a:t>
            </a:r>
          </a:p>
        </p:txBody>
      </p:sp>
      <p:sp>
        <p:nvSpPr>
          <p:cNvPr id="17" name="Text Placeholder 15"/>
          <p:cNvSpPr txBox="1">
            <a:spLocks/>
          </p:cNvSpPr>
          <p:nvPr/>
        </p:nvSpPr>
        <p:spPr bwMode="auto">
          <a:xfrm>
            <a:off x="7391400" y="1524000"/>
            <a:ext cx="1219200" cy="609600"/>
          </a:xfrm>
          <a:prstGeom prst="rect">
            <a:avLst/>
          </a:prstGeom>
          <a:noFill/>
          <a:ln w="9525">
            <a:noFill/>
            <a:miter lim="800000"/>
            <a:headEnd/>
            <a:tailEnd/>
          </a:ln>
        </p:spPr>
        <p:txBody>
          <a:bodyPr anchor="ctr"/>
          <a:lstStyle/>
          <a:p>
            <a:pPr indent="-342900" algn="ctr" eaLnBrk="0" hangingPunct="0">
              <a:spcBef>
                <a:spcPct val="20000"/>
              </a:spcBef>
              <a:buClr>
                <a:srgbClr val="00B0F0"/>
              </a:buClr>
              <a:buSzPct val="100000"/>
              <a:buFont typeface="Wingdings" pitchFamily="2" charset="2"/>
              <a:buNone/>
            </a:pPr>
            <a:r>
              <a:rPr lang="en-US" sz="2000" b="1" dirty="0">
                <a:cs typeface="Arial" charset="0"/>
              </a:rPr>
              <a:t>bow</a:t>
            </a:r>
          </a:p>
        </p:txBody>
      </p:sp>
      <p:sp>
        <p:nvSpPr>
          <p:cNvPr id="18" name="Text Placeholder 15"/>
          <p:cNvSpPr txBox="1">
            <a:spLocks/>
          </p:cNvSpPr>
          <p:nvPr/>
        </p:nvSpPr>
        <p:spPr bwMode="auto">
          <a:xfrm>
            <a:off x="7162800" y="3352800"/>
            <a:ext cx="1219200" cy="609600"/>
          </a:xfrm>
          <a:prstGeom prst="rect">
            <a:avLst/>
          </a:prstGeom>
          <a:noFill/>
          <a:ln w="9525">
            <a:noFill/>
            <a:miter lim="800000"/>
            <a:headEnd/>
            <a:tailEnd/>
          </a:ln>
        </p:spPr>
        <p:txBody>
          <a:bodyPr anchor="ctr"/>
          <a:lstStyle/>
          <a:p>
            <a:pPr indent="-342900" algn="ctr" eaLnBrk="0" hangingPunct="0">
              <a:spcBef>
                <a:spcPct val="20000"/>
              </a:spcBef>
              <a:buClr>
                <a:srgbClr val="00B0F0"/>
              </a:buClr>
              <a:buSzPct val="100000"/>
              <a:buFont typeface="Wingdings" pitchFamily="2" charset="2"/>
              <a:buNone/>
            </a:pPr>
            <a:r>
              <a:rPr lang="en-US" sz="2000" b="1" dirty="0">
                <a:cs typeface="Arial" charset="0"/>
              </a:rPr>
              <a:t>hull</a:t>
            </a:r>
          </a:p>
        </p:txBody>
      </p:sp>
      <p:sp>
        <p:nvSpPr>
          <p:cNvPr id="19" name="Text Placeholder 15"/>
          <p:cNvSpPr txBox="1">
            <a:spLocks/>
          </p:cNvSpPr>
          <p:nvPr/>
        </p:nvSpPr>
        <p:spPr bwMode="auto">
          <a:xfrm>
            <a:off x="6477000" y="4114800"/>
            <a:ext cx="1219200" cy="609600"/>
          </a:xfrm>
          <a:prstGeom prst="rect">
            <a:avLst/>
          </a:prstGeom>
          <a:noFill/>
          <a:ln w="9525">
            <a:noFill/>
            <a:miter lim="800000"/>
            <a:headEnd/>
            <a:tailEnd/>
          </a:ln>
        </p:spPr>
        <p:txBody>
          <a:bodyPr anchor="ctr"/>
          <a:lstStyle/>
          <a:p>
            <a:pPr indent="-342900" algn="ctr" eaLnBrk="0" hangingPunct="0">
              <a:spcBef>
                <a:spcPct val="20000"/>
              </a:spcBef>
              <a:buClr>
                <a:srgbClr val="00B0F0"/>
              </a:buClr>
              <a:buSzPct val="100000"/>
              <a:buFont typeface="Wingdings" pitchFamily="2" charset="2"/>
              <a:buNone/>
            </a:pPr>
            <a:r>
              <a:rPr lang="en-US" sz="2000" b="1" dirty="0">
                <a:cs typeface="Arial" charset="0"/>
              </a:rPr>
              <a:t>gunwale</a:t>
            </a:r>
          </a:p>
        </p:txBody>
      </p:sp>
      <p:sp>
        <p:nvSpPr>
          <p:cNvPr id="20" name="Text Placeholder 15"/>
          <p:cNvSpPr txBox="1">
            <a:spLocks/>
          </p:cNvSpPr>
          <p:nvPr/>
        </p:nvSpPr>
        <p:spPr bwMode="auto">
          <a:xfrm>
            <a:off x="5486400" y="4800600"/>
            <a:ext cx="1828800" cy="609600"/>
          </a:xfrm>
          <a:prstGeom prst="rect">
            <a:avLst/>
          </a:prstGeom>
          <a:noFill/>
          <a:ln w="9525">
            <a:noFill/>
            <a:miter lim="800000"/>
            <a:headEnd/>
            <a:tailEnd/>
          </a:ln>
        </p:spPr>
        <p:txBody>
          <a:bodyPr anchor="ctr"/>
          <a:lstStyle/>
          <a:p>
            <a:pPr indent="-342900" algn="ctr" eaLnBrk="0" hangingPunct="0">
              <a:spcBef>
                <a:spcPct val="20000"/>
              </a:spcBef>
              <a:buClr>
                <a:srgbClr val="00B0F0"/>
              </a:buClr>
              <a:buSzPct val="100000"/>
              <a:buFont typeface="Wingdings" pitchFamily="2" charset="2"/>
              <a:buNone/>
            </a:pPr>
            <a:r>
              <a:rPr lang="en-US" sz="2000" b="1" dirty="0">
                <a:cs typeface="Arial" charset="0"/>
              </a:rPr>
              <a:t>starboard</a:t>
            </a:r>
          </a:p>
        </p:txBody>
      </p:sp>
      <p:sp>
        <p:nvSpPr>
          <p:cNvPr id="21" name="Text Placeholder 15"/>
          <p:cNvSpPr txBox="1">
            <a:spLocks/>
          </p:cNvSpPr>
          <p:nvPr/>
        </p:nvSpPr>
        <p:spPr bwMode="auto">
          <a:xfrm>
            <a:off x="4191000" y="5334000"/>
            <a:ext cx="1219200" cy="533400"/>
          </a:xfrm>
          <a:prstGeom prst="rect">
            <a:avLst/>
          </a:prstGeom>
          <a:noFill/>
          <a:ln w="9525">
            <a:noFill/>
            <a:miter lim="800000"/>
            <a:headEnd/>
            <a:tailEnd/>
          </a:ln>
        </p:spPr>
        <p:txBody>
          <a:bodyPr anchor="ctr"/>
          <a:lstStyle/>
          <a:p>
            <a:pPr indent="-342900" algn="ctr" eaLnBrk="0" hangingPunct="0">
              <a:spcBef>
                <a:spcPct val="20000"/>
              </a:spcBef>
              <a:buClr>
                <a:srgbClr val="00B0F0"/>
              </a:buClr>
              <a:buSzPct val="100000"/>
              <a:buFont typeface="Wingdings" pitchFamily="2" charset="2"/>
              <a:buNone/>
            </a:pPr>
            <a:r>
              <a:rPr lang="en-US" sz="2000" b="1" dirty="0">
                <a:cs typeface="Arial" charset="0"/>
              </a:rPr>
              <a:t>cleat</a:t>
            </a:r>
          </a:p>
        </p:txBody>
      </p:sp>
      <p:sp>
        <p:nvSpPr>
          <p:cNvPr id="22" name="Text Placeholder 15"/>
          <p:cNvSpPr txBox="1">
            <a:spLocks/>
          </p:cNvSpPr>
          <p:nvPr/>
        </p:nvSpPr>
        <p:spPr bwMode="auto">
          <a:xfrm>
            <a:off x="838200" y="5943600"/>
            <a:ext cx="1447800" cy="533400"/>
          </a:xfrm>
          <a:prstGeom prst="rect">
            <a:avLst/>
          </a:prstGeom>
          <a:noFill/>
          <a:ln w="9525">
            <a:noFill/>
            <a:miter lim="800000"/>
            <a:headEnd/>
            <a:tailEnd/>
          </a:ln>
        </p:spPr>
        <p:txBody>
          <a:bodyPr anchor="ctr"/>
          <a:lstStyle/>
          <a:p>
            <a:pPr indent="-342900" algn="ctr" eaLnBrk="0" hangingPunct="0">
              <a:spcBef>
                <a:spcPct val="20000"/>
              </a:spcBef>
              <a:buClr>
                <a:srgbClr val="00B0F0"/>
              </a:buClr>
              <a:buSzPct val="100000"/>
              <a:buFont typeface="Wingdings" pitchFamily="2" charset="2"/>
              <a:buNone/>
            </a:pPr>
            <a:r>
              <a:rPr lang="en-US" sz="2000" b="1" dirty="0">
                <a:cs typeface="Arial" charset="0"/>
              </a:rPr>
              <a:t>propeller</a:t>
            </a:r>
          </a:p>
        </p:txBody>
      </p:sp>
      <p:sp>
        <p:nvSpPr>
          <p:cNvPr id="23" name="Text Placeholder 15"/>
          <p:cNvSpPr txBox="1">
            <a:spLocks/>
          </p:cNvSpPr>
          <p:nvPr/>
        </p:nvSpPr>
        <p:spPr bwMode="auto">
          <a:xfrm>
            <a:off x="533400" y="4800600"/>
            <a:ext cx="990600" cy="533400"/>
          </a:xfrm>
          <a:prstGeom prst="rect">
            <a:avLst/>
          </a:prstGeom>
          <a:noFill/>
          <a:ln w="9525">
            <a:noFill/>
            <a:miter lim="800000"/>
            <a:headEnd/>
            <a:tailEnd/>
          </a:ln>
        </p:spPr>
        <p:txBody>
          <a:bodyPr anchor="ctr"/>
          <a:lstStyle/>
          <a:p>
            <a:pPr indent="-342900" algn="ctr" eaLnBrk="0" hangingPunct="0">
              <a:spcBef>
                <a:spcPct val="20000"/>
              </a:spcBef>
              <a:buClr>
                <a:srgbClr val="00B0F0"/>
              </a:buClr>
              <a:buSzPct val="100000"/>
              <a:buFont typeface="Wingdings" pitchFamily="2" charset="2"/>
              <a:buNone/>
            </a:pPr>
            <a:r>
              <a:rPr lang="en-US" sz="2000" b="1" dirty="0">
                <a:cs typeface="Arial" charset="0"/>
              </a:rPr>
              <a:t>stern</a:t>
            </a:r>
          </a:p>
        </p:txBody>
      </p:sp>
      <p:sp>
        <p:nvSpPr>
          <p:cNvPr id="24" name="Text Placeholder 15"/>
          <p:cNvSpPr txBox="1">
            <a:spLocks/>
          </p:cNvSpPr>
          <p:nvPr/>
        </p:nvSpPr>
        <p:spPr bwMode="auto">
          <a:xfrm>
            <a:off x="685800" y="2438400"/>
            <a:ext cx="1600200" cy="533400"/>
          </a:xfrm>
          <a:prstGeom prst="rect">
            <a:avLst/>
          </a:prstGeom>
          <a:noFill/>
          <a:ln w="9525">
            <a:noFill/>
            <a:miter lim="800000"/>
            <a:headEnd/>
            <a:tailEnd/>
          </a:ln>
        </p:spPr>
        <p:txBody>
          <a:bodyPr anchor="ctr"/>
          <a:lstStyle/>
          <a:p>
            <a:pPr indent="-342900" algn="ctr" eaLnBrk="0" hangingPunct="0">
              <a:spcBef>
                <a:spcPct val="20000"/>
              </a:spcBef>
              <a:buClr>
                <a:srgbClr val="00B0F0"/>
              </a:buClr>
              <a:buSzPct val="100000"/>
              <a:buFont typeface="Wingdings" pitchFamily="2" charset="2"/>
              <a:buNone/>
            </a:pPr>
            <a:r>
              <a:rPr lang="en-US" sz="2000" b="1" dirty="0">
                <a:cs typeface="Arial" charset="0"/>
              </a:rPr>
              <a:t>all-round white light</a:t>
            </a:r>
          </a:p>
        </p:txBody>
      </p:sp>
      <p:sp>
        <p:nvSpPr>
          <p:cNvPr id="25" name="Text Placeholder 15"/>
          <p:cNvSpPr txBox="1">
            <a:spLocks/>
          </p:cNvSpPr>
          <p:nvPr/>
        </p:nvSpPr>
        <p:spPr bwMode="auto">
          <a:xfrm>
            <a:off x="2743200" y="1752600"/>
            <a:ext cx="914400" cy="533400"/>
          </a:xfrm>
          <a:prstGeom prst="rect">
            <a:avLst/>
          </a:prstGeom>
          <a:noFill/>
          <a:ln w="9525">
            <a:noFill/>
            <a:miter lim="800000"/>
            <a:headEnd/>
            <a:tailEnd/>
          </a:ln>
        </p:spPr>
        <p:txBody>
          <a:bodyPr anchor="ctr"/>
          <a:lstStyle/>
          <a:p>
            <a:pPr indent="-342900" algn="ctr" eaLnBrk="0" hangingPunct="0">
              <a:spcBef>
                <a:spcPct val="20000"/>
              </a:spcBef>
              <a:buClr>
                <a:srgbClr val="00B0F0"/>
              </a:buClr>
              <a:buSzPct val="100000"/>
              <a:buFont typeface="Wingdings" pitchFamily="2" charset="2"/>
              <a:buNone/>
            </a:pPr>
            <a:r>
              <a:rPr lang="en-US" sz="2000" b="1" dirty="0">
                <a:cs typeface="Arial" charset="0"/>
              </a:rPr>
              <a:t>port</a:t>
            </a:r>
          </a:p>
        </p:txBody>
      </p:sp>
    </p:spTree>
    <p:extLst>
      <p:ext uri="{BB962C8B-B14F-4D97-AF65-F5344CB8AC3E}">
        <p14:creationId xmlns:p14="http://schemas.microsoft.com/office/powerpoint/2010/main" val="890384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P spid="17" grpId="0"/>
      <p:bldP spid="18" grpId="0"/>
      <p:bldP spid="19" grpId="0"/>
      <p:bldP spid="20" grpId="0"/>
      <p:bldP spid="21" grpId="0"/>
      <p:bldP spid="22" grpId="0"/>
      <p:bldP spid="23" grpId="0"/>
      <p:bldP spid="24" grpId="0"/>
      <p:bldP spid="25"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6EAE475-1360-7B40-8A20-5642F44300A2}"/>
              </a:ext>
            </a:extLst>
          </p:cNvPr>
          <p:cNvSpPr>
            <a:spLocks noGrp="1"/>
          </p:cNvSpPr>
          <p:nvPr>
            <p:ph type="title"/>
          </p:nvPr>
        </p:nvSpPr>
        <p:spPr>
          <a:xfrm>
            <a:off x="457200" y="274638"/>
            <a:ext cx="8229600" cy="1143000"/>
          </a:xfrm>
        </p:spPr>
        <p:txBody>
          <a:bodyPr/>
          <a:lstStyle/>
          <a:p>
            <a:r>
              <a:rPr lang="en-US" dirty="0"/>
              <a:t>Casting Off</a:t>
            </a:r>
          </a:p>
        </p:txBody>
      </p:sp>
      <p:sp>
        <p:nvSpPr>
          <p:cNvPr id="5" name="Content Placeholder 5">
            <a:extLst>
              <a:ext uri="{FF2B5EF4-FFF2-40B4-BE49-F238E27FC236}">
                <a16:creationId xmlns:a16="http://schemas.microsoft.com/office/drawing/2014/main" id="{8B165341-A040-6A4D-8981-5D0E9671656F}"/>
              </a:ext>
            </a:extLst>
          </p:cNvPr>
          <p:cNvSpPr>
            <a:spLocks noGrp="1"/>
          </p:cNvSpPr>
          <p:nvPr>
            <p:ph idx="1"/>
          </p:nvPr>
        </p:nvSpPr>
        <p:spPr>
          <a:xfrm>
            <a:off x="457200" y="1600200"/>
            <a:ext cx="8229600" cy="4754563"/>
          </a:xfrm>
        </p:spPr>
        <p:txBody>
          <a:bodyPr/>
          <a:lstStyle/>
          <a:p>
            <a:pPr>
              <a:spcBef>
                <a:spcPts val="1800"/>
              </a:spcBef>
            </a:pPr>
            <a:r>
              <a:rPr lang="en-US" dirty="0">
                <a:latin typeface="Arial" charset="0"/>
                <a:cs typeface="Arial" charset="0"/>
              </a:rPr>
              <a:t>If the wind or current direction is away from the dock:</a:t>
            </a:r>
          </a:p>
          <a:p>
            <a:pPr lvl="1">
              <a:buFont typeface="Arial" panose="020B0604020202020204" pitchFamily="34" charset="0"/>
              <a:buChar char="•"/>
            </a:pPr>
            <a:r>
              <a:rPr lang="en-US" dirty="0"/>
              <a:t>Cast off the bow and stern lines.</a:t>
            </a:r>
          </a:p>
          <a:p>
            <a:pPr lvl="1">
              <a:buFont typeface="Arial" panose="020B0604020202020204" pitchFamily="34" charset="0"/>
              <a:buChar char="•"/>
            </a:pPr>
            <a:r>
              <a:rPr lang="en-US" dirty="0"/>
              <a:t>Use an oar or boat hook to keep the boat clear of the dock. Let the wind or current carry the boat away from the dock.</a:t>
            </a:r>
          </a:p>
          <a:p>
            <a:pPr lvl="1">
              <a:buFont typeface="Arial" panose="020B0604020202020204" pitchFamily="34" charset="0"/>
              <a:buChar char="•"/>
            </a:pPr>
            <a:r>
              <a:rPr lang="en-US" dirty="0"/>
              <a:t>Once there is sufficient clearance, shift into forward gear and slowly leave the area.</a:t>
            </a:r>
          </a:p>
          <a:p>
            <a:pPr lvl="1"/>
            <a:endParaRPr lang="en-US" dirty="0">
              <a:latin typeface="Arial" charset="0"/>
              <a:cs typeface="Arial" charset="0"/>
            </a:endParaRPr>
          </a:p>
        </p:txBody>
      </p:sp>
    </p:spTree>
    <p:extLst>
      <p:ext uri="{BB962C8B-B14F-4D97-AF65-F5344CB8AC3E}">
        <p14:creationId xmlns:p14="http://schemas.microsoft.com/office/powerpoint/2010/main" val="147986754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C5E4D-A286-B547-869C-9A6433FE0AEF}"/>
              </a:ext>
            </a:extLst>
          </p:cNvPr>
          <p:cNvSpPr>
            <a:spLocks noGrp="1"/>
          </p:cNvSpPr>
          <p:nvPr>
            <p:ph type="title"/>
          </p:nvPr>
        </p:nvSpPr>
        <p:spPr/>
        <p:txBody>
          <a:bodyPr/>
          <a:lstStyle/>
          <a:p>
            <a:r>
              <a:rPr lang="en-US" dirty="0"/>
              <a:t>Docking</a:t>
            </a:r>
          </a:p>
        </p:txBody>
      </p:sp>
      <p:sp>
        <p:nvSpPr>
          <p:cNvPr id="8" name="Content Placeholder 7">
            <a:extLst>
              <a:ext uri="{FF2B5EF4-FFF2-40B4-BE49-F238E27FC236}">
                <a16:creationId xmlns:a16="http://schemas.microsoft.com/office/drawing/2014/main" id="{A1AB7378-E4D4-4443-BDA2-1DECF8A74E0C}"/>
              </a:ext>
            </a:extLst>
          </p:cNvPr>
          <p:cNvSpPr>
            <a:spLocks noGrp="1"/>
          </p:cNvSpPr>
          <p:nvPr>
            <p:ph sz="half" idx="2"/>
          </p:nvPr>
        </p:nvSpPr>
        <p:spPr>
          <a:xfrm>
            <a:off x="457200" y="1676400"/>
            <a:ext cx="8229600" cy="4449763"/>
          </a:xfrm>
        </p:spPr>
        <p:txBody>
          <a:bodyPr/>
          <a:lstStyle/>
          <a:p>
            <a:pPr>
              <a:spcBef>
                <a:spcPts val="1800"/>
              </a:spcBef>
            </a:pPr>
            <a:r>
              <a:rPr lang="en-US" dirty="0">
                <a:latin typeface="Arial" charset="0"/>
                <a:cs typeface="Arial" charset="0"/>
              </a:rPr>
              <a:t>As you approach the dock:</a:t>
            </a:r>
          </a:p>
          <a:p>
            <a:pPr lvl="1">
              <a:buFont typeface="Arial" panose="020B0604020202020204" pitchFamily="34" charset="0"/>
              <a:buChar char="•"/>
            </a:pPr>
            <a:r>
              <a:rPr lang="en-US" dirty="0"/>
              <a:t>Slow down.</a:t>
            </a:r>
          </a:p>
          <a:p>
            <a:pPr lvl="1">
              <a:buFont typeface="Arial" panose="020B0604020202020204" pitchFamily="34" charset="0"/>
              <a:buChar char="•"/>
            </a:pPr>
            <a:r>
              <a:rPr lang="en-US" dirty="0"/>
              <a:t>Wait for traffic to clear.</a:t>
            </a:r>
          </a:p>
          <a:p>
            <a:pPr lvl="1">
              <a:buFont typeface="Arial" panose="020B0604020202020204" pitchFamily="34" charset="0"/>
              <a:buChar char="•"/>
            </a:pPr>
            <a:r>
              <a:rPr lang="en-US" dirty="0"/>
              <a:t>Get bow and stern lines ready.</a:t>
            </a:r>
          </a:p>
          <a:p>
            <a:pPr lvl="1">
              <a:buFont typeface="Arial" panose="020B0604020202020204" pitchFamily="34" charset="0"/>
              <a:buChar char="•"/>
            </a:pPr>
            <a:r>
              <a:rPr lang="en-US" dirty="0"/>
              <a:t>Head into the wind or current—whichever is stronger.</a:t>
            </a:r>
          </a:p>
          <a:p>
            <a:pPr lvl="1">
              <a:buFont typeface="Arial" panose="020B0604020202020204" pitchFamily="34" charset="0"/>
              <a:buChar char="•"/>
            </a:pPr>
            <a:r>
              <a:rPr lang="en-US" dirty="0"/>
              <a:t>Put boat fenders in place.</a:t>
            </a:r>
          </a:p>
          <a:p>
            <a:pPr lvl="1"/>
            <a:endParaRPr lang="en-US" dirty="0">
              <a:latin typeface="Arial" charset="0"/>
              <a:cs typeface="Arial" charset="0"/>
            </a:endParaRPr>
          </a:p>
          <a:p>
            <a:endParaRPr lang="en-US" dirty="0"/>
          </a:p>
        </p:txBody>
      </p:sp>
    </p:spTree>
    <p:extLst>
      <p:ext uri="{BB962C8B-B14F-4D97-AF65-F5344CB8AC3E}">
        <p14:creationId xmlns:p14="http://schemas.microsoft.com/office/powerpoint/2010/main" val="154199545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C5E4D-A286-B547-869C-9A6433FE0AEF}"/>
              </a:ext>
            </a:extLst>
          </p:cNvPr>
          <p:cNvSpPr>
            <a:spLocks noGrp="1"/>
          </p:cNvSpPr>
          <p:nvPr>
            <p:ph type="title"/>
          </p:nvPr>
        </p:nvSpPr>
        <p:spPr/>
        <p:txBody>
          <a:bodyPr/>
          <a:lstStyle/>
          <a:p>
            <a:r>
              <a:rPr lang="en-US" dirty="0"/>
              <a:t>Docking</a:t>
            </a:r>
          </a:p>
        </p:txBody>
      </p:sp>
      <p:sp>
        <p:nvSpPr>
          <p:cNvPr id="8" name="Content Placeholder 7">
            <a:extLst>
              <a:ext uri="{FF2B5EF4-FFF2-40B4-BE49-F238E27FC236}">
                <a16:creationId xmlns:a16="http://schemas.microsoft.com/office/drawing/2014/main" id="{A1AB7378-E4D4-4443-BDA2-1DECF8A74E0C}"/>
              </a:ext>
            </a:extLst>
          </p:cNvPr>
          <p:cNvSpPr>
            <a:spLocks noGrp="1"/>
          </p:cNvSpPr>
          <p:nvPr>
            <p:ph sz="half" idx="2"/>
          </p:nvPr>
        </p:nvSpPr>
        <p:spPr>
          <a:xfrm>
            <a:off x="457200" y="1676400"/>
            <a:ext cx="8229600" cy="4449763"/>
          </a:xfrm>
        </p:spPr>
        <p:txBody>
          <a:bodyPr/>
          <a:lstStyle/>
          <a:p>
            <a:pPr>
              <a:spcBef>
                <a:spcPts val="1800"/>
              </a:spcBef>
            </a:pPr>
            <a:r>
              <a:rPr lang="en-US" dirty="0">
                <a:latin typeface="Arial" charset="0"/>
                <a:cs typeface="Arial" charset="0"/>
              </a:rPr>
              <a:t>If there is no wind or current:</a:t>
            </a:r>
          </a:p>
          <a:p>
            <a:pPr lvl="1">
              <a:buFont typeface="Arial" panose="020B0604020202020204" pitchFamily="34" charset="0"/>
              <a:buChar char="•"/>
            </a:pPr>
            <a:r>
              <a:rPr lang="en-US" dirty="0"/>
              <a:t>Approach the dock slowly at a narrow angle (about 20 degrees).</a:t>
            </a:r>
          </a:p>
          <a:p>
            <a:pPr lvl="1">
              <a:buFont typeface="Arial" panose="020B0604020202020204" pitchFamily="34" charset="0"/>
              <a:buChar char="•"/>
            </a:pPr>
            <a:r>
              <a:rPr lang="en-US" dirty="0"/>
              <a:t>When close enough, have a passenger step on shore and secure the bow line.</a:t>
            </a:r>
          </a:p>
          <a:p>
            <a:pPr lvl="1">
              <a:buFont typeface="Arial" panose="020B0604020202020204" pitchFamily="34" charset="0"/>
              <a:buChar char="•"/>
            </a:pPr>
            <a:r>
              <a:rPr lang="en-US" dirty="0"/>
              <a:t>Swing the stern in with a line or boat hook, and secure it.</a:t>
            </a:r>
          </a:p>
          <a:p>
            <a:pPr lvl="1"/>
            <a:endParaRPr lang="en-US" dirty="0">
              <a:latin typeface="Arial" charset="0"/>
              <a:cs typeface="Arial" charset="0"/>
            </a:endParaRPr>
          </a:p>
          <a:p>
            <a:endParaRPr lang="en-US" dirty="0"/>
          </a:p>
        </p:txBody>
      </p:sp>
    </p:spTree>
    <p:extLst>
      <p:ext uri="{BB962C8B-B14F-4D97-AF65-F5344CB8AC3E}">
        <p14:creationId xmlns:p14="http://schemas.microsoft.com/office/powerpoint/2010/main" val="75644967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C5E4D-A286-B547-869C-9A6433FE0AEF}"/>
              </a:ext>
            </a:extLst>
          </p:cNvPr>
          <p:cNvSpPr>
            <a:spLocks noGrp="1"/>
          </p:cNvSpPr>
          <p:nvPr>
            <p:ph type="title"/>
          </p:nvPr>
        </p:nvSpPr>
        <p:spPr/>
        <p:txBody>
          <a:bodyPr/>
          <a:lstStyle/>
          <a:p>
            <a:r>
              <a:rPr lang="en-US" dirty="0"/>
              <a:t>Docking</a:t>
            </a:r>
          </a:p>
        </p:txBody>
      </p:sp>
      <p:sp>
        <p:nvSpPr>
          <p:cNvPr id="8" name="Content Placeholder 7">
            <a:extLst>
              <a:ext uri="{FF2B5EF4-FFF2-40B4-BE49-F238E27FC236}">
                <a16:creationId xmlns:a16="http://schemas.microsoft.com/office/drawing/2014/main" id="{A1AB7378-E4D4-4443-BDA2-1DECF8A74E0C}"/>
              </a:ext>
            </a:extLst>
          </p:cNvPr>
          <p:cNvSpPr>
            <a:spLocks noGrp="1"/>
          </p:cNvSpPr>
          <p:nvPr>
            <p:ph sz="half" idx="2"/>
          </p:nvPr>
        </p:nvSpPr>
        <p:spPr>
          <a:xfrm>
            <a:off x="457200" y="1676400"/>
            <a:ext cx="8229600" cy="4449763"/>
          </a:xfrm>
        </p:spPr>
        <p:txBody>
          <a:bodyPr/>
          <a:lstStyle/>
          <a:p>
            <a:pPr>
              <a:spcBef>
                <a:spcPts val="1800"/>
              </a:spcBef>
            </a:pPr>
            <a:r>
              <a:rPr lang="en-US" dirty="0">
                <a:latin typeface="Arial" charset="0"/>
                <a:cs typeface="Arial" charset="0"/>
              </a:rPr>
              <a:t>If the wind or current direction is toward the dock:</a:t>
            </a:r>
          </a:p>
          <a:p>
            <a:pPr lvl="1">
              <a:buFont typeface="Arial" panose="020B0604020202020204" pitchFamily="34" charset="0"/>
              <a:buChar char="•"/>
            </a:pPr>
            <a:r>
              <a:rPr lang="en-US" dirty="0"/>
              <a:t>Approach slowly, parallel to the dock.</a:t>
            </a:r>
          </a:p>
          <a:p>
            <a:pPr lvl="1">
              <a:buFont typeface="Arial" panose="020B0604020202020204" pitchFamily="34" charset="0"/>
              <a:buChar char="•"/>
            </a:pPr>
            <a:r>
              <a:rPr lang="en-US" dirty="0"/>
              <a:t>Let the wind or current carry your boat to the dock. Shift into gear briefly if you need to adjust position.</a:t>
            </a:r>
          </a:p>
          <a:p>
            <a:pPr lvl="1">
              <a:buFont typeface="Arial" panose="020B0604020202020204" pitchFamily="34" charset="0"/>
              <a:buChar char="•"/>
            </a:pPr>
            <a:r>
              <a:rPr lang="en-US" dirty="0"/>
              <a:t>Secure the bow and stern lines.</a:t>
            </a:r>
          </a:p>
          <a:p>
            <a:pPr lvl="1"/>
            <a:endParaRPr lang="en-US" dirty="0">
              <a:latin typeface="Arial" charset="0"/>
              <a:cs typeface="Arial" charset="0"/>
            </a:endParaRPr>
          </a:p>
          <a:p>
            <a:endParaRPr lang="en-US" dirty="0"/>
          </a:p>
        </p:txBody>
      </p:sp>
    </p:spTree>
    <p:extLst>
      <p:ext uri="{BB962C8B-B14F-4D97-AF65-F5344CB8AC3E}">
        <p14:creationId xmlns:p14="http://schemas.microsoft.com/office/powerpoint/2010/main" val="99251922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C5E4D-A286-B547-869C-9A6433FE0AEF}"/>
              </a:ext>
            </a:extLst>
          </p:cNvPr>
          <p:cNvSpPr>
            <a:spLocks noGrp="1"/>
          </p:cNvSpPr>
          <p:nvPr>
            <p:ph type="title"/>
          </p:nvPr>
        </p:nvSpPr>
        <p:spPr/>
        <p:txBody>
          <a:bodyPr/>
          <a:lstStyle/>
          <a:p>
            <a:r>
              <a:rPr lang="en-US" dirty="0"/>
              <a:t>Docking</a:t>
            </a:r>
          </a:p>
        </p:txBody>
      </p:sp>
      <p:sp>
        <p:nvSpPr>
          <p:cNvPr id="8" name="Content Placeholder 7">
            <a:extLst>
              <a:ext uri="{FF2B5EF4-FFF2-40B4-BE49-F238E27FC236}">
                <a16:creationId xmlns:a16="http://schemas.microsoft.com/office/drawing/2014/main" id="{A1AB7378-E4D4-4443-BDA2-1DECF8A74E0C}"/>
              </a:ext>
            </a:extLst>
          </p:cNvPr>
          <p:cNvSpPr>
            <a:spLocks noGrp="1"/>
          </p:cNvSpPr>
          <p:nvPr>
            <p:ph sz="half" idx="2"/>
          </p:nvPr>
        </p:nvSpPr>
        <p:spPr>
          <a:xfrm>
            <a:off x="457200" y="1676400"/>
            <a:ext cx="8229600" cy="4449763"/>
          </a:xfrm>
        </p:spPr>
        <p:txBody>
          <a:bodyPr/>
          <a:lstStyle/>
          <a:p>
            <a:pPr>
              <a:spcBef>
                <a:spcPts val="1800"/>
              </a:spcBef>
            </a:pPr>
            <a:r>
              <a:rPr lang="en-US" dirty="0">
                <a:latin typeface="Arial" charset="0"/>
                <a:cs typeface="Arial" charset="0"/>
              </a:rPr>
              <a:t>If the wind or current direction is away from the dock:</a:t>
            </a:r>
          </a:p>
          <a:p>
            <a:pPr lvl="1">
              <a:buFont typeface="Arial" panose="020B0604020202020204" pitchFamily="34" charset="0"/>
              <a:buChar char="•"/>
            </a:pPr>
            <a:r>
              <a:rPr lang="en-US" dirty="0"/>
              <a:t>Approach the dock slowly at a sharp angle (about 40 degrees).</a:t>
            </a:r>
          </a:p>
          <a:p>
            <a:pPr lvl="1">
              <a:buFont typeface="Arial" panose="020B0604020202020204" pitchFamily="34" charset="0"/>
              <a:buChar char="•"/>
            </a:pPr>
            <a:r>
              <a:rPr lang="en-US" dirty="0"/>
              <a:t>Use reverse to stop when close to the dock. Secure the bow line.</a:t>
            </a:r>
          </a:p>
          <a:p>
            <a:pPr lvl="1">
              <a:buFont typeface="Arial" panose="020B0604020202020204" pitchFamily="34" charset="0"/>
              <a:buChar char="•"/>
            </a:pPr>
            <a:r>
              <a:rPr lang="en-US" dirty="0"/>
              <a:t>Put the boat in forward gear briefly, and slowly turn the steering wheel hard away from the dock—this will swing in the stern. Secure the stern line.</a:t>
            </a:r>
          </a:p>
          <a:p>
            <a:pPr lvl="1"/>
            <a:endParaRPr lang="en-US" dirty="0">
              <a:latin typeface="Arial" charset="0"/>
              <a:cs typeface="Arial" charset="0"/>
            </a:endParaRPr>
          </a:p>
          <a:p>
            <a:endParaRPr lang="en-US" dirty="0"/>
          </a:p>
        </p:txBody>
      </p:sp>
    </p:spTree>
    <p:extLst>
      <p:ext uri="{BB962C8B-B14F-4D97-AF65-F5344CB8AC3E}">
        <p14:creationId xmlns:p14="http://schemas.microsoft.com/office/powerpoint/2010/main" val="369852096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itle 3"/>
          <p:cNvSpPr>
            <a:spLocks noGrp="1"/>
          </p:cNvSpPr>
          <p:nvPr>
            <p:ph type="title"/>
          </p:nvPr>
        </p:nvSpPr>
        <p:spPr/>
        <p:txBody>
          <a:bodyPr/>
          <a:lstStyle/>
          <a:p>
            <a:r>
              <a:rPr lang="en-US" dirty="0"/>
              <a:t>Navigation Rules</a:t>
            </a:r>
          </a:p>
        </p:txBody>
      </p:sp>
      <p:sp>
        <p:nvSpPr>
          <p:cNvPr id="113667" name="Text Placeholder 4"/>
          <p:cNvSpPr>
            <a:spLocks noGrp="1"/>
          </p:cNvSpPr>
          <p:nvPr>
            <p:ph type="body" idx="1"/>
          </p:nvPr>
        </p:nvSpPr>
        <p:spPr/>
        <p:txBody>
          <a:bodyPr/>
          <a:lstStyle/>
          <a:p>
            <a:r>
              <a:rPr lang="en-US" dirty="0">
                <a:latin typeface="Arial" charset="0"/>
                <a:cs typeface="Arial" charset="0"/>
              </a:rPr>
              <a:t>Three basic rules of navigation:</a:t>
            </a:r>
          </a:p>
        </p:txBody>
      </p:sp>
      <p:sp>
        <p:nvSpPr>
          <p:cNvPr id="111620" name="Content Placeholder 5"/>
          <p:cNvSpPr>
            <a:spLocks noGrp="1"/>
          </p:cNvSpPr>
          <p:nvPr>
            <p:ph sz="half" idx="2"/>
          </p:nvPr>
        </p:nvSpPr>
        <p:spPr/>
        <p:txBody>
          <a:bodyPr/>
          <a:lstStyle/>
          <a:p>
            <a:r>
              <a:rPr lang="en-US" dirty="0">
                <a:latin typeface="Arial" charset="0"/>
                <a:cs typeface="Arial" charset="0"/>
              </a:rPr>
              <a:t>Practice good seamanship.</a:t>
            </a:r>
          </a:p>
          <a:p>
            <a:r>
              <a:rPr lang="en-US" dirty="0">
                <a:latin typeface="Arial" charset="0"/>
                <a:cs typeface="Arial" charset="0"/>
              </a:rPr>
              <a:t>Keep a proper lookout.</a:t>
            </a:r>
          </a:p>
          <a:p>
            <a:r>
              <a:rPr lang="en-US" dirty="0">
                <a:latin typeface="Arial" charset="0"/>
                <a:cs typeface="Arial" charset="0"/>
              </a:rPr>
              <a:t>Maintain a safe speed.</a:t>
            </a:r>
          </a:p>
        </p:txBody>
      </p:sp>
    </p:spTree>
    <p:extLst>
      <p:ext uri="{BB962C8B-B14F-4D97-AF65-F5344CB8AC3E}">
        <p14:creationId xmlns:p14="http://schemas.microsoft.com/office/powerpoint/2010/main" val="310494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162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162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162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4"/>
          <p:cNvSpPr>
            <a:spLocks noGrp="1"/>
          </p:cNvSpPr>
          <p:nvPr>
            <p:ph type="title"/>
          </p:nvPr>
        </p:nvSpPr>
        <p:spPr/>
        <p:txBody>
          <a:bodyPr/>
          <a:lstStyle/>
          <a:p>
            <a:r>
              <a:rPr lang="en-US" dirty="0"/>
              <a:t>Navigation Rules</a:t>
            </a:r>
          </a:p>
        </p:txBody>
      </p:sp>
      <p:sp>
        <p:nvSpPr>
          <p:cNvPr id="114691" name="Content Placeholder 6"/>
          <p:cNvSpPr>
            <a:spLocks noGrp="1"/>
          </p:cNvSpPr>
          <p:nvPr>
            <p:ph idx="1"/>
          </p:nvPr>
        </p:nvSpPr>
        <p:spPr>
          <a:xfrm>
            <a:off x="457200" y="1600200"/>
            <a:ext cx="8229600" cy="3505200"/>
          </a:xfrm>
        </p:spPr>
        <p:txBody>
          <a:bodyPr/>
          <a:lstStyle/>
          <a:p>
            <a:r>
              <a:rPr lang="en-US" dirty="0">
                <a:latin typeface="Arial" charset="0"/>
                <a:cs typeface="Arial" charset="0"/>
              </a:rPr>
              <a:t>Two terms help explain what to do when encountering other vessels.</a:t>
            </a:r>
          </a:p>
        </p:txBody>
      </p:sp>
      <p:sp>
        <p:nvSpPr>
          <p:cNvPr id="114692" name="TextBox 5"/>
          <p:cNvSpPr txBox="1">
            <a:spLocks noChangeArrowheads="1"/>
          </p:cNvSpPr>
          <p:nvPr/>
        </p:nvSpPr>
        <p:spPr bwMode="auto">
          <a:xfrm>
            <a:off x="5334000" y="2895600"/>
            <a:ext cx="2362200" cy="400050"/>
          </a:xfrm>
          <a:prstGeom prst="rect">
            <a:avLst/>
          </a:prstGeom>
          <a:noFill/>
          <a:ln w="9525">
            <a:noFill/>
            <a:miter lim="800000"/>
            <a:headEnd/>
            <a:tailEnd/>
          </a:ln>
        </p:spPr>
        <p:txBody>
          <a:bodyPr>
            <a:spAutoFit/>
          </a:bodyPr>
          <a:lstStyle/>
          <a:p>
            <a:r>
              <a:rPr lang="en-US" sz="2000" b="1" dirty="0"/>
              <a:t>Give-Way Vessel</a:t>
            </a:r>
          </a:p>
        </p:txBody>
      </p:sp>
      <p:sp>
        <p:nvSpPr>
          <p:cNvPr id="114693" name="Rectangle 6"/>
          <p:cNvSpPr>
            <a:spLocks noChangeArrowheads="1"/>
          </p:cNvSpPr>
          <p:nvPr/>
        </p:nvSpPr>
        <p:spPr bwMode="auto">
          <a:xfrm>
            <a:off x="5410200" y="4419600"/>
            <a:ext cx="2005013" cy="369888"/>
          </a:xfrm>
          <a:prstGeom prst="rect">
            <a:avLst/>
          </a:prstGeom>
          <a:noFill/>
          <a:ln w="9525">
            <a:noFill/>
            <a:miter lim="800000"/>
            <a:headEnd/>
            <a:tailEnd/>
          </a:ln>
        </p:spPr>
        <p:txBody>
          <a:bodyPr wrap="none">
            <a:spAutoFit/>
          </a:bodyPr>
          <a:lstStyle/>
          <a:p>
            <a:r>
              <a:rPr lang="en-US" b="1" dirty="0"/>
              <a:t>Stand-On Vessel</a:t>
            </a:r>
          </a:p>
        </p:txBody>
      </p:sp>
      <p:pic>
        <p:nvPicPr>
          <p:cNvPr id="114694" name="Picture 7" descr="encounter_sail_head-on_terms.jpg"/>
          <p:cNvPicPr>
            <a:picLocks noChangeAspect="1"/>
          </p:cNvPicPr>
          <p:nvPr/>
        </p:nvPicPr>
        <p:blipFill>
          <a:blip r:embed="rId3"/>
          <a:srcRect/>
          <a:stretch>
            <a:fillRect/>
          </a:stretch>
        </p:blipFill>
        <p:spPr bwMode="auto">
          <a:xfrm>
            <a:off x="2057400" y="2819400"/>
            <a:ext cx="3181350" cy="2743200"/>
          </a:xfrm>
          <a:prstGeom prst="rect">
            <a:avLst/>
          </a:prstGeom>
          <a:noFill/>
          <a:ln w="9525">
            <a:noFill/>
            <a:miter lim="800000"/>
            <a:headEnd/>
            <a:tailEnd/>
          </a:ln>
        </p:spPr>
      </p:pic>
    </p:spTree>
    <p:extLst>
      <p:ext uri="{BB962C8B-B14F-4D97-AF65-F5344CB8AC3E}">
        <p14:creationId xmlns:p14="http://schemas.microsoft.com/office/powerpoint/2010/main" val="401127657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itle 3"/>
          <p:cNvSpPr>
            <a:spLocks noGrp="1"/>
          </p:cNvSpPr>
          <p:nvPr>
            <p:ph type="title"/>
          </p:nvPr>
        </p:nvSpPr>
        <p:spPr/>
        <p:txBody>
          <a:bodyPr/>
          <a:lstStyle/>
          <a:p>
            <a:r>
              <a:rPr lang="en-US" dirty="0"/>
              <a:t>Navigation Rules</a:t>
            </a:r>
          </a:p>
        </p:txBody>
      </p:sp>
      <p:sp>
        <p:nvSpPr>
          <p:cNvPr id="113667" name="Content Placeholder 5"/>
          <p:cNvSpPr>
            <a:spLocks noGrp="1"/>
          </p:cNvSpPr>
          <p:nvPr>
            <p:ph idx="1"/>
          </p:nvPr>
        </p:nvSpPr>
        <p:spPr/>
        <p:txBody>
          <a:bodyPr/>
          <a:lstStyle/>
          <a:p>
            <a:pPr marL="347663" indent="-347663" eaLnBrk="1" hangingPunct="1"/>
            <a:r>
              <a:rPr lang="en-US" dirty="0">
                <a:latin typeface="Arial" charset="0"/>
                <a:cs typeface="Arial" charset="0"/>
              </a:rPr>
              <a:t>The action a vessel operator should take when encountering another vessel depends on:</a:t>
            </a:r>
          </a:p>
          <a:p>
            <a:pPr marL="747713" lvl="1" indent="-347663" eaLnBrk="1" hangingPunct="1"/>
            <a:r>
              <a:rPr lang="en-US" dirty="0">
                <a:latin typeface="Arial" charset="0"/>
                <a:cs typeface="Arial" charset="0"/>
              </a:rPr>
              <a:t>How the two vessels are propelled</a:t>
            </a:r>
          </a:p>
          <a:p>
            <a:pPr marL="747713" lvl="1" indent="-347663" eaLnBrk="1" hangingPunct="1"/>
            <a:r>
              <a:rPr lang="en-US" dirty="0">
                <a:latin typeface="Arial" charset="0"/>
                <a:cs typeface="Arial" charset="0"/>
              </a:rPr>
              <a:t>How the two vessels are approaching one another</a:t>
            </a:r>
          </a:p>
        </p:txBody>
      </p:sp>
    </p:spTree>
    <p:extLst>
      <p:ext uri="{BB962C8B-B14F-4D97-AF65-F5344CB8AC3E}">
        <p14:creationId xmlns:p14="http://schemas.microsoft.com/office/powerpoint/2010/main" val="47546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366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366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p:txBody>
          <a:bodyPr/>
          <a:lstStyle/>
          <a:p>
            <a:pPr eaLnBrk="1" hangingPunct="1"/>
            <a:r>
              <a:rPr lang="en-US" dirty="0"/>
              <a:t>Navigation Rules</a:t>
            </a:r>
          </a:p>
        </p:txBody>
      </p:sp>
      <p:sp>
        <p:nvSpPr>
          <p:cNvPr id="116739" name="Text Placeholder 4"/>
          <p:cNvSpPr>
            <a:spLocks noGrp="1"/>
          </p:cNvSpPr>
          <p:nvPr>
            <p:ph type="body" idx="1"/>
          </p:nvPr>
        </p:nvSpPr>
        <p:spPr/>
        <p:txBody>
          <a:bodyPr/>
          <a:lstStyle/>
          <a:p>
            <a:r>
              <a:rPr lang="en-US" dirty="0">
                <a:latin typeface="Arial" charset="0"/>
                <a:cs typeface="Arial" charset="0"/>
              </a:rPr>
              <a:t>Rules of Responsibility</a:t>
            </a:r>
          </a:p>
        </p:txBody>
      </p:sp>
      <p:sp>
        <p:nvSpPr>
          <p:cNvPr id="112644" name="Rectangle 3"/>
          <p:cNvSpPr>
            <a:spLocks noGrp="1" noChangeArrowheads="1"/>
          </p:cNvSpPr>
          <p:nvPr>
            <p:ph sz="half" idx="2"/>
          </p:nvPr>
        </p:nvSpPr>
        <p:spPr/>
        <p:txBody>
          <a:bodyPr/>
          <a:lstStyle/>
          <a:p>
            <a:pPr eaLnBrk="1" hangingPunct="1"/>
            <a:r>
              <a:rPr lang="en-US" dirty="0">
                <a:latin typeface="Arial" charset="0"/>
                <a:cs typeface="Arial" charset="0"/>
              </a:rPr>
              <a:t>All boaters are responsible for preventing collisions. </a:t>
            </a:r>
          </a:p>
          <a:p>
            <a:pPr eaLnBrk="1" hangingPunct="1"/>
            <a:r>
              <a:rPr lang="en-US" dirty="0">
                <a:latin typeface="Arial" charset="0"/>
                <a:cs typeface="Arial" charset="0"/>
              </a:rPr>
              <a:t>If you must make a departure from the navigation rules, make this decision based on:</a:t>
            </a:r>
          </a:p>
          <a:p>
            <a:pPr lvl="1" eaLnBrk="1" hangingPunct="1"/>
            <a:r>
              <a:rPr lang="en-US" dirty="0">
                <a:latin typeface="Arial" charset="0"/>
                <a:cs typeface="Arial" charset="0"/>
              </a:rPr>
              <a:t>All the dangers of navigation</a:t>
            </a:r>
          </a:p>
          <a:p>
            <a:pPr lvl="1" eaLnBrk="1" hangingPunct="1"/>
            <a:r>
              <a:rPr lang="en-US" dirty="0">
                <a:latin typeface="Arial" charset="0"/>
                <a:cs typeface="Arial" charset="0"/>
              </a:rPr>
              <a:t>The risk of a collision</a:t>
            </a:r>
          </a:p>
          <a:p>
            <a:pPr lvl="1" eaLnBrk="1" hangingPunct="1"/>
            <a:r>
              <a:rPr lang="en-US" dirty="0">
                <a:latin typeface="Arial" charset="0"/>
                <a:cs typeface="Arial" charset="0"/>
              </a:rPr>
              <a:t>Any special conditions</a:t>
            </a:r>
          </a:p>
        </p:txBody>
      </p:sp>
    </p:spTree>
    <p:extLst>
      <p:ext uri="{BB962C8B-B14F-4D97-AF65-F5344CB8AC3E}">
        <p14:creationId xmlns:p14="http://schemas.microsoft.com/office/powerpoint/2010/main" val="582694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4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4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4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4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4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itle 6"/>
          <p:cNvSpPr>
            <a:spLocks noGrp="1"/>
          </p:cNvSpPr>
          <p:nvPr>
            <p:ph type="title"/>
          </p:nvPr>
        </p:nvSpPr>
        <p:spPr/>
        <p:txBody>
          <a:bodyPr/>
          <a:lstStyle/>
          <a:p>
            <a:r>
              <a:rPr lang="en-US" dirty="0"/>
              <a:t>Navigation Rules</a:t>
            </a:r>
          </a:p>
        </p:txBody>
      </p:sp>
      <p:sp>
        <p:nvSpPr>
          <p:cNvPr id="113667" name="Content Placeholder 5"/>
          <p:cNvSpPr>
            <a:spLocks noGrp="1"/>
          </p:cNvSpPr>
          <p:nvPr>
            <p:ph idx="1"/>
          </p:nvPr>
        </p:nvSpPr>
        <p:spPr/>
        <p:txBody>
          <a:bodyPr/>
          <a:lstStyle/>
          <a:p>
            <a:r>
              <a:rPr lang="en-US" dirty="0">
                <a:latin typeface="Arial" charset="0"/>
                <a:cs typeface="Arial" charset="0"/>
              </a:rPr>
              <a:t>Always give way to:</a:t>
            </a:r>
          </a:p>
          <a:p>
            <a:pPr lvl="1"/>
            <a:r>
              <a:rPr lang="en-US" dirty="0">
                <a:latin typeface="Arial" charset="0"/>
                <a:cs typeface="Arial" charset="0"/>
              </a:rPr>
              <a:t>Anchored or disabled vessels</a:t>
            </a:r>
          </a:p>
          <a:p>
            <a:pPr lvl="1"/>
            <a:r>
              <a:rPr lang="en-US" dirty="0">
                <a:latin typeface="Arial" charset="0"/>
                <a:cs typeface="Arial" charset="0"/>
              </a:rPr>
              <a:t>Vessels restricted in their ability to maneuver</a:t>
            </a:r>
          </a:p>
          <a:p>
            <a:pPr lvl="1"/>
            <a:r>
              <a:rPr lang="en-US" dirty="0">
                <a:latin typeface="Arial" charset="0"/>
                <a:cs typeface="Arial" charset="0"/>
              </a:rPr>
              <a:t>Vessels constrained by their draft</a:t>
            </a:r>
          </a:p>
          <a:p>
            <a:pPr lvl="1"/>
            <a:r>
              <a:rPr lang="en-US" dirty="0">
                <a:latin typeface="Arial" charset="0"/>
                <a:cs typeface="Arial" charset="0"/>
              </a:rPr>
              <a:t>Commercial fishing vessels</a:t>
            </a:r>
          </a:p>
        </p:txBody>
      </p:sp>
    </p:spTree>
    <p:extLst>
      <p:ext uri="{BB962C8B-B14F-4D97-AF65-F5344CB8AC3E}">
        <p14:creationId xmlns:p14="http://schemas.microsoft.com/office/powerpoint/2010/main" val="3741563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366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366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366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366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eaLnBrk="1" hangingPunct="1"/>
            <a:r>
              <a:rPr lang="en-US" dirty="0"/>
              <a:t>The Many Parts of a Boat</a:t>
            </a:r>
            <a:endParaRPr lang="en-US" sz="2400" dirty="0"/>
          </a:p>
        </p:txBody>
      </p:sp>
      <p:pic>
        <p:nvPicPr>
          <p:cNvPr id="51203" name="Picture 4" descr="C:\DOCUME~1\jcarbone\LOCALS~1\Temp\VMwareDnD\9bb89423\boat_parts_front_view.jpg"/>
          <p:cNvPicPr>
            <a:picLocks noChangeAspect="1" noChangeArrowheads="1"/>
          </p:cNvPicPr>
          <p:nvPr/>
        </p:nvPicPr>
        <p:blipFill>
          <a:blip r:embed="rId3"/>
          <a:srcRect/>
          <a:stretch>
            <a:fillRect/>
          </a:stretch>
        </p:blipFill>
        <p:spPr bwMode="auto">
          <a:xfrm>
            <a:off x="1219200" y="1143000"/>
            <a:ext cx="6781800" cy="5068888"/>
          </a:xfrm>
          <a:prstGeom prst="rect">
            <a:avLst/>
          </a:prstGeom>
          <a:noFill/>
          <a:ln w="9525">
            <a:noFill/>
            <a:miter lim="800000"/>
            <a:headEnd/>
            <a:tailEnd/>
          </a:ln>
        </p:spPr>
      </p:pic>
      <p:sp>
        <p:nvSpPr>
          <p:cNvPr id="6" name="Text Placeholder 15"/>
          <p:cNvSpPr txBox="1">
            <a:spLocks/>
          </p:cNvSpPr>
          <p:nvPr/>
        </p:nvSpPr>
        <p:spPr bwMode="auto">
          <a:xfrm>
            <a:off x="4876800" y="1143000"/>
            <a:ext cx="1143000" cy="533400"/>
          </a:xfrm>
          <a:prstGeom prst="rect">
            <a:avLst/>
          </a:prstGeom>
          <a:noFill/>
          <a:ln w="9525">
            <a:noFill/>
            <a:miter lim="800000"/>
            <a:headEnd/>
            <a:tailEnd/>
          </a:ln>
        </p:spPr>
        <p:txBody>
          <a:bodyPr/>
          <a:lstStyle/>
          <a:p>
            <a:pPr marL="342900" indent="-342900" eaLnBrk="0" hangingPunct="0">
              <a:spcBef>
                <a:spcPct val="20000"/>
              </a:spcBef>
              <a:buClr>
                <a:srgbClr val="0070C0"/>
              </a:buClr>
              <a:buSzPct val="100000"/>
            </a:pPr>
            <a:r>
              <a:rPr lang="en-US" sz="2500" b="1" dirty="0">
                <a:cs typeface="Arial" charset="0"/>
              </a:rPr>
              <a:t>beam</a:t>
            </a:r>
          </a:p>
        </p:txBody>
      </p:sp>
      <p:sp>
        <p:nvSpPr>
          <p:cNvPr id="7" name="Text Placeholder 15"/>
          <p:cNvSpPr txBox="1">
            <a:spLocks/>
          </p:cNvSpPr>
          <p:nvPr/>
        </p:nvSpPr>
        <p:spPr bwMode="auto">
          <a:xfrm>
            <a:off x="1066800" y="3276600"/>
            <a:ext cx="1752600" cy="533400"/>
          </a:xfrm>
          <a:prstGeom prst="rect">
            <a:avLst/>
          </a:prstGeom>
          <a:noFill/>
          <a:ln w="9525">
            <a:noFill/>
            <a:miter lim="800000"/>
            <a:headEnd/>
            <a:tailEnd/>
          </a:ln>
        </p:spPr>
        <p:txBody>
          <a:bodyPr/>
          <a:lstStyle/>
          <a:p>
            <a:pPr marL="342900" indent="-342900" eaLnBrk="0" hangingPunct="0">
              <a:spcBef>
                <a:spcPct val="20000"/>
              </a:spcBef>
              <a:buClr>
                <a:srgbClr val="0070C0"/>
              </a:buClr>
              <a:buSzPct val="100000"/>
            </a:pPr>
            <a:r>
              <a:rPr lang="en-US" sz="2500" b="1" dirty="0">
                <a:cs typeface="Arial" charset="0"/>
              </a:rPr>
              <a:t>freeboard</a:t>
            </a:r>
          </a:p>
        </p:txBody>
      </p:sp>
      <p:sp>
        <p:nvSpPr>
          <p:cNvPr id="8" name="Text Placeholder 15"/>
          <p:cNvSpPr txBox="1">
            <a:spLocks/>
          </p:cNvSpPr>
          <p:nvPr/>
        </p:nvSpPr>
        <p:spPr bwMode="auto">
          <a:xfrm>
            <a:off x="1752600" y="4495800"/>
            <a:ext cx="1143000" cy="533400"/>
          </a:xfrm>
          <a:prstGeom prst="rect">
            <a:avLst/>
          </a:prstGeom>
          <a:noFill/>
          <a:ln w="9525">
            <a:noFill/>
            <a:miter lim="800000"/>
            <a:headEnd/>
            <a:tailEnd/>
          </a:ln>
        </p:spPr>
        <p:txBody>
          <a:bodyPr/>
          <a:lstStyle/>
          <a:p>
            <a:pPr marL="342900" indent="-342900" eaLnBrk="0" hangingPunct="0">
              <a:spcBef>
                <a:spcPct val="20000"/>
              </a:spcBef>
              <a:buClr>
                <a:srgbClr val="0070C0"/>
              </a:buClr>
              <a:buSzPct val="100000"/>
            </a:pPr>
            <a:r>
              <a:rPr lang="en-US" sz="2500" b="1" dirty="0">
                <a:cs typeface="Arial" charset="0"/>
              </a:rPr>
              <a:t>draft</a:t>
            </a:r>
          </a:p>
        </p:txBody>
      </p:sp>
      <p:sp>
        <p:nvSpPr>
          <p:cNvPr id="9" name="Text Placeholder 15"/>
          <p:cNvSpPr txBox="1">
            <a:spLocks/>
          </p:cNvSpPr>
          <p:nvPr/>
        </p:nvSpPr>
        <p:spPr bwMode="auto">
          <a:xfrm>
            <a:off x="5562600" y="5791200"/>
            <a:ext cx="1143000" cy="533400"/>
          </a:xfrm>
          <a:prstGeom prst="rect">
            <a:avLst/>
          </a:prstGeom>
          <a:noFill/>
          <a:ln w="9525">
            <a:noFill/>
            <a:miter lim="800000"/>
            <a:headEnd/>
            <a:tailEnd/>
          </a:ln>
        </p:spPr>
        <p:txBody>
          <a:bodyPr/>
          <a:lstStyle/>
          <a:p>
            <a:pPr marL="342900" indent="-342900" eaLnBrk="0" hangingPunct="0">
              <a:spcBef>
                <a:spcPct val="20000"/>
              </a:spcBef>
              <a:buClr>
                <a:srgbClr val="0070C0"/>
              </a:buClr>
              <a:buSzPct val="100000"/>
            </a:pPr>
            <a:r>
              <a:rPr lang="en-US" sz="2500" b="1" dirty="0">
                <a:cs typeface="Arial" charset="0"/>
              </a:rPr>
              <a:t>keel</a:t>
            </a:r>
          </a:p>
        </p:txBody>
      </p:sp>
    </p:spTree>
    <p:extLst>
      <p:ext uri="{BB962C8B-B14F-4D97-AF65-F5344CB8AC3E}">
        <p14:creationId xmlns:p14="http://schemas.microsoft.com/office/powerpoint/2010/main" val="1534418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build="p"/>
      <p:bldP spid="8" grpId="0" build="p"/>
      <p:bldP spid="9"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5"/>
          <p:cNvSpPr>
            <a:spLocks noGrp="1"/>
          </p:cNvSpPr>
          <p:nvPr>
            <p:ph type="title"/>
          </p:nvPr>
        </p:nvSpPr>
        <p:spPr/>
        <p:txBody>
          <a:bodyPr/>
          <a:lstStyle/>
          <a:p>
            <a:r>
              <a:rPr lang="en-US" dirty="0"/>
              <a:t>Navigation Rules</a:t>
            </a:r>
          </a:p>
        </p:txBody>
      </p:sp>
      <p:sp>
        <p:nvSpPr>
          <p:cNvPr id="118787" name="Text Placeholder 6"/>
          <p:cNvSpPr>
            <a:spLocks noGrp="1"/>
          </p:cNvSpPr>
          <p:nvPr>
            <p:ph type="body" idx="1"/>
          </p:nvPr>
        </p:nvSpPr>
        <p:spPr/>
        <p:txBody>
          <a:bodyPr/>
          <a:lstStyle/>
          <a:p>
            <a:r>
              <a:rPr lang="en-US" dirty="0">
                <a:latin typeface="Arial" charset="0"/>
                <a:cs typeface="Arial" charset="0"/>
              </a:rPr>
              <a:t>Navigation During Restricted Visibility</a:t>
            </a:r>
          </a:p>
        </p:txBody>
      </p:sp>
      <p:sp>
        <p:nvSpPr>
          <p:cNvPr id="114692" name="Content Placeholder 7"/>
          <p:cNvSpPr>
            <a:spLocks noGrp="1"/>
          </p:cNvSpPr>
          <p:nvPr>
            <p:ph sz="half" idx="2"/>
          </p:nvPr>
        </p:nvSpPr>
        <p:spPr/>
        <p:txBody>
          <a:bodyPr/>
          <a:lstStyle/>
          <a:p>
            <a:r>
              <a:rPr lang="en-US" dirty="0">
                <a:latin typeface="Arial" charset="0"/>
                <a:cs typeface="Arial" charset="0"/>
              </a:rPr>
              <a:t>Keep a safe speed for the conditions.</a:t>
            </a:r>
          </a:p>
          <a:p>
            <a:r>
              <a:rPr lang="en-US" dirty="0">
                <a:latin typeface="Arial" charset="0"/>
                <a:cs typeface="Arial" charset="0"/>
              </a:rPr>
              <a:t>Slow down to avoid a collision.</a:t>
            </a:r>
          </a:p>
          <a:p>
            <a:r>
              <a:rPr lang="en-US" dirty="0">
                <a:latin typeface="Arial" charset="0"/>
                <a:cs typeface="Arial" charset="0"/>
              </a:rPr>
              <a:t>Reduce speed to idle speed if necessary.</a:t>
            </a:r>
          </a:p>
        </p:txBody>
      </p:sp>
    </p:spTree>
    <p:extLst>
      <p:ext uri="{BB962C8B-B14F-4D97-AF65-F5344CB8AC3E}">
        <p14:creationId xmlns:p14="http://schemas.microsoft.com/office/powerpoint/2010/main" val="2954366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469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469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469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66E22-9D60-6F4B-B19C-A35E70D0AAA9}"/>
              </a:ext>
            </a:extLst>
          </p:cNvPr>
          <p:cNvSpPr>
            <a:spLocks noGrp="1"/>
          </p:cNvSpPr>
          <p:nvPr>
            <p:ph type="title"/>
          </p:nvPr>
        </p:nvSpPr>
        <p:spPr/>
        <p:txBody>
          <a:bodyPr/>
          <a:lstStyle/>
          <a:p>
            <a:r>
              <a:rPr lang="en-US" dirty="0"/>
              <a:t>Navigation Rules</a:t>
            </a:r>
          </a:p>
        </p:txBody>
      </p:sp>
      <p:sp>
        <p:nvSpPr>
          <p:cNvPr id="3" name="Text Placeholder 2">
            <a:extLst>
              <a:ext uri="{FF2B5EF4-FFF2-40B4-BE49-F238E27FC236}">
                <a16:creationId xmlns:a16="http://schemas.microsoft.com/office/drawing/2014/main" id="{0B23AE49-B395-3540-97D7-AF84CFE1F092}"/>
              </a:ext>
            </a:extLst>
          </p:cNvPr>
          <p:cNvSpPr>
            <a:spLocks noGrp="1"/>
          </p:cNvSpPr>
          <p:nvPr>
            <p:ph type="body" idx="1"/>
          </p:nvPr>
        </p:nvSpPr>
        <p:spPr>
          <a:xfrm>
            <a:off x="457200" y="1295400"/>
            <a:ext cx="8229600" cy="639762"/>
          </a:xfrm>
        </p:spPr>
        <p:txBody>
          <a:bodyPr/>
          <a:lstStyle/>
          <a:p>
            <a:r>
              <a:rPr lang="en-US" dirty="0"/>
              <a:t>Power-Driven Vessel Encountering Power-Driven Vessel—Meeting Head-On</a:t>
            </a:r>
          </a:p>
        </p:txBody>
      </p:sp>
      <p:sp>
        <p:nvSpPr>
          <p:cNvPr id="4" name="Content Placeholder 3">
            <a:extLst>
              <a:ext uri="{FF2B5EF4-FFF2-40B4-BE49-F238E27FC236}">
                <a16:creationId xmlns:a16="http://schemas.microsoft.com/office/drawing/2014/main" id="{B8F140CC-582A-ED4F-A119-B396A1F35893}"/>
              </a:ext>
            </a:extLst>
          </p:cNvPr>
          <p:cNvSpPr>
            <a:spLocks noGrp="1"/>
          </p:cNvSpPr>
          <p:nvPr>
            <p:ph sz="half" idx="2"/>
          </p:nvPr>
        </p:nvSpPr>
        <p:spPr>
          <a:xfrm>
            <a:off x="426720" y="2057400"/>
            <a:ext cx="8229600" cy="3951288"/>
          </a:xfrm>
        </p:spPr>
        <p:txBody>
          <a:bodyPr/>
          <a:lstStyle/>
          <a:p>
            <a:pPr marL="0" indent="0">
              <a:buNone/>
            </a:pPr>
            <a:r>
              <a:rPr lang="en-US" dirty="0">
                <a:latin typeface="Arial" charset="0"/>
                <a:cs typeface="Arial" charset="0"/>
              </a:rPr>
              <a:t>Neither vessel is the </a:t>
            </a:r>
            <a:r>
              <a:rPr lang="en-US" dirty="0">
                <a:latin typeface="Arial" charset="0"/>
                <a:cs typeface="Arial" charset="0"/>
                <a:hlinkClick r:id="rId2">
                  <a:extLst>
                    <a:ext uri="{A12FA001-AC4F-418D-AE19-62706E023703}">
                      <ahyp:hlinkClr xmlns:ahyp="http://schemas.microsoft.com/office/drawing/2018/hyperlinkcolor" val="tx"/>
                    </a:ext>
                  </a:extLst>
                </a:hlinkClick>
              </a:rPr>
              <a:t>stand-on vessel</a:t>
            </a:r>
            <a:r>
              <a:rPr lang="en-US" dirty="0">
                <a:latin typeface="Arial" charset="0"/>
                <a:cs typeface="Arial" charset="0"/>
              </a:rPr>
              <a:t>. Both vessels should turn to starboard (the right).</a:t>
            </a:r>
          </a:p>
        </p:txBody>
      </p:sp>
      <p:pic>
        <p:nvPicPr>
          <p:cNvPr id="7" name="Picture 6">
            <a:extLst>
              <a:ext uri="{FF2B5EF4-FFF2-40B4-BE49-F238E27FC236}">
                <a16:creationId xmlns:a16="http://schemas.microsoft.com/office/drawing/2014/main" id="{74817BD1-A18C-B046-9696-E97C70FB3595}"/>
              </a:ext>
            </a:extLst>
          </p:cNvPr>
          <p:cNvPicPr>
            <a:picLocks noChangeAspect="1"/>
          </p:cNvPicPr>
          <p:nvPr/>
        </p:nvPicPr>
        <p:blipFill rotWithShape="1">
          <a:blip r:embed="rId3"/>
          <a:srcRect b="10885"/>
          <a:stretch/>
        </p:blipFill>
        <p:spPr>
          <a:xfrm>
            <a:off x="2362200" y="3048000"/>
            <a:ext cx="3810000" cy="2960688"/>
          </a:xfrm>
          <a:prstGeom prst="rect">
            <a:avLst/>
          </a:prstGeom>
        </p:spPr>
      </p:pic>
      <p:sp>
        <p:nvSpPr>
          <p:cNvPr id="9" name="TextBox 8">
            <a:extLst>
              <a:ext uri="{FF2B5EF4-FFF2-40B4-BE49-F238E27FC236}">
                <a16:creationId xmlns:a16="http://schemas.microsoft.com/office/drawing/2014/main" id="{4E37583A-F91F-0B49-9232-05B317B0E923}"/>
              </a:ext>
            </a:extLst>
          </p:cNvPr>
          <p:cNvSpPr txBox="1"/>
          <p:nvPr/>
        </p:nvSpPr>
        <p:spPr>
          <a:xfrm>
            <a:off x="2438400" y="3200400"/>
            <a:ext cx="1447800" cy="646331"/>
          </a:xfrm>
          <a:prstGeom prst="rect">
            <a:avLst/>
          </a:prstGeom>
          <a:noFill/>
        </p:spPr>
        <p:txBody>
          <a:bodyPr wrap="square" rtlCol="0">
            <a:spAutoFit/>
          </a:bodyPr>
          <a:lstStyle/>
          <a:p>
            <a:pPr algn="ctr"/>
            <a:r>
              <a:rPr lang="en-US" sz="1200" b="1" dirty="0">
                <a:solidFill>
                  <a:srgbClr val="FF0000"/>
                </a:solidFill>
              </a:rPr>
              <a:t>TOOT</a:t>
            </a:r>
          </a:p>
          <a:p>
            <a:pPr algn="ctr"/>
            <a:r>
              <a:rPr lang="en-US" sz="1200" dirty="0"/>
              <a:t>signals intent or agreement</a:t>
            </a:r>
          </a:p>
        </p:txBody>
      </p:sp>
      <p:sp>
        <p:nvSpPr>
          <p:cNvPr id="10" name="TextBox 9">
            <a:extLst>
              <a:ext uri="{FF2B5EF4-FFF2-40B4-BE49-F238E27FC236}">
                <a16:creationId xmlns:a16="http://schemas.microsoft.com/office/drawing/2014/main" id="{34FF9759-3D9F-C942-B9EF-C1213763E557}"/>
              </a:ext>
            </a:extLst>
          </p:cNvPr>
          <p:cNvSpPr txBox="1"/>
          <p:nvPr/>
        </p:nvSpPr>
        <p:spPr>
          <a:xfrm>
            <a:off x="4343400" y="5220008"/>
            <a:ext cx="1447800" cy="646331"/>
          </a:xfrm>
          <a:prstGeom prst="rect">
            <a:avLst/>
          </a:prstGeom>
          <a:noFill/>
        </p:spPr>
        <p:txBody>
          <a:bodyPr wrap="square" rtlCol="0">
            <a:spAutoFit/>
          </a:bodyPr>
          <a:lstStyle/>
          <a:p>
            <a:pPr algn="ctr"/>
            <a:r>
              <a:rPr lang="en-US" sz="1200" b="1" dirty="0">
                <a:solidFill>
                  <a:srgbClr val="FF0000"/>
                </a:solidFill>
              </a:rPr>
              <a:t>TOOT</a:t>
            </a:r>
          </a:p>
          <a:p>
            <a:pPr algn="ctr"/>
            <a:r>
              <a:rPr lang="en-US" sz="1200" dirty="0"/>
              <a:t>signals intent or agreement</a:t>
            </a:r>
          </a:p>
        </p:txBody>
      </p:sp>
    </p:spTree>
    <p:extLst>
      <p:ext uri="{BB962C8B-B14F-4D97-AF65-F5344CB8AC3E}">
        <p14:creationId xmlns:p14="http://schemas.microsoft.com/office/powerpoint/2010/main" val="373550918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66E22-9D60-6F4B-B19C-A35E70D0AAA9}"/>
              </a:ext>
            </a:extLst>
          </p:cNvPr>
          <p:cNvSpPr>
            <a:spLocks noGrp="1"/>
          </p:cNvSpPr>
          <p:nvPr>
            <p:ph type="title"/>
          </p:nvPr>
        </p:nvSpPr>
        <p:spPr/>
        <p:txBody>
          <a:bodyPr/>
          <a:lstStyle/>
          <a:p>
            <a:r>
              <a:rPr lang="en-US" dirty="0"/>
              <a:t>Navigation Rules</a:t>
            </a:r>
          </a:p>
        </p:txBody>
      </p:sp>
      <p:sp>
        <p:nvSpPr>
          <p:cNvPr id="3" name="Text Placeholder 2">
            <a:extLst>
              <a:ext uri="{FF2B5EF4-FFF2-40B4-BE49-F238E27FC236}">
                <a16:creationId xmlns:a16="http://schemas.microsoft.com/office/drawing/2014/main" id="{0B23AE49-B395-3540-97D7-AF84CFE1F092}"/>
              </a:ext>
            </a:extLst>
          </p:cNvPr>
          <p:cNvSpPr>
            <a:spLocks noGrp="1"/>
          </p:cNvSpPr>
          <p:nvPr>
            <p:ph type="body" idx="1"/>
          </p:nvPr>
        </p:nvSpPr>
        <p:spPr>
          <a:xfrm>
            <a:off x="457200" y="1295400"/>
            <a:ext cx="8229600" cy="639762"/>
          </a:xfrm>
        </p:spPr>
        <p:txBody>
          <a:bodyPr/>
          <a:lstStyle/>
          <a:p>
            <a:r>
              <a:rPr lang="en-US" dirty="0"/>
              <a:t>Power-Driven Vessel Encountering Power-Driven Vessel—Paths That Cross</a:t>
            </a:r>
          </a:p>
        </p:txBody>
      </p:sp>
      <p:sp>
        <p:nvSpPr>
          <p:cNvPr id="4" name="Content Placeholder 3">
            <a:extLst>
              <a:ext uri="{FF2B5EF4-FFF2-40B4-BE49-F238E27FC236}">
                <a16:creationId xmlns:a16="http://schemas.microsoft.com/office/drawing/2014/main" id="{B8F140CC-582A-ED4F-A119-B396A1F35893}"/>
              </a:ext>
            </a:extLst>
          </p:cNvPr>
          <p:cNvSpPr>
            <a:spLocks noGrp="1"/>
          </p:cNvSpPr>
          <p:nvPr>
            <p:ph sz="half" idx="2"/>
          </p:nvPr>
        </p:nvSpPr>
        <p:spPr>
          <a:xfrm>
            <a:off x="426720" y="2057400"/>
            <a:ext cx="8229600" cy="3951288"/>
          </a:xfrm>
        </p:spPr>
        <p:txBody>
          <a:bodyPr/>
          <a:lstStyle/>
          <a:p>
            <a:pPr marL="0" indent="0">
              <a:buNone/>
            </a:pPr>
            <a:r>
              <a:rPr lang="en-US" dirty="0">
                <a:latin typeface="Arial" charset="0"/>
                <a:cs typeface="Arial" charset="0"/>
              </a:rPr>
              <a:t>The vessel on the operator’s port (left) is the </a:t>
            </a:r>
            <a:r>
              <a:rPr lang="en-US" dirty="0">
                <a:latin typeface="Arial" charset="0"/>
                <a:cs typeface="Arial" charset="0"/>
                <a:hlinkClick r:id="rId2">
                  <a:extLst>
                    <a:ext uri="{A12FA001-AC4F-418D-AE19-62706E023703}">
                      <ahyp:hlinkClr xmlns:ahyp="http://schemas.microsoft.com/office/drawing/2018/hyperlinkcolor" val="tx"/>
                    </a:ext>
                  </a:extLst>
                </a:hlinkClick>
              </a:rPr>
              <a:t>give-way vessel</a:t>
            </a:r>
            <a:r>
              <a:rPr lang="en-US" dirty="0">
                <a:latin typeface="Arial" charset="0"/>
                <a:cs typeface="Arial" charset="0"/>
              </a:rPr>
              <a:t>. The vessel on the operator’s starboard (right) is the stand-on vessel.</a:t>
            </a:r>
          </a:p>
        </p:txBody>
      </p:sp>
      <p:pic>
        <p:nvPicPr>
          <p:cNvPr id="7" name="Picture 6">
            <a:extLst>
              <a:ext uri="{FF2B5EF4-FFF2-40B4-BE49-F238E27FC236}">
                <a16:creationId xmlns:a16="http://schemas.microsoft.com/office/drawing/2014/main" id="{128C615B-29E3-C94B-9B29-546F69D1BA2A}"/>
              </a:ext>
            </a:extLst>
          </p:cNvPr>
          <p:cNvPicPr>
            <a:picLocks noChangeAspect="1"/>
          </p:cNvPicPr>
          <p:nvPr/>
        </p:nvPicPr>
        <p:blipFill>
          <a:blip r:embed="rId3"/>
          <a:stretch>
            <a:fillRect/>
          </a:stretch>
        </p:blipFill>
        <p:spPr>
          <a:xfrm>
            <a:off x="1933720" y="3429000"/>
            <a:ext cx="4114800" cy="2768600"/>
          </a:xfrm>
          <a:prstGeom prst="rect">
            <a:avLst/>
          </a:prstGeom>
        </p:spPr>
      </p:pic>
      <p:sp>
        <p:nvSpPr>
          <p:cNvPr id="8" name="TextBox 7">
            <a:extLst>
              <a:ext uri="{FF2B5EF4-FFF2-40B4-BE49-F238E27FC236}">
                <a16:creationId xmlns:a16="http://schemas.microsoft.com/office/drawing/2014/main" id="{BBC36B3D-BB3E-7542-BF68-0DEEC201E8A1}"/>
              </a:ext>
            </a:extLst>
          </p:cNvPr>
          <p:cNvSpPr txBox="1"/>
          <p:nvPr/>
        </p:nvSpPr>
        <p:spPr>
          <a:xfrm>
            <a:off x="3105442" y="3386713"/>
            <a:ext cx="1771357" cy="461665"/>
          </a:xfrm>
          <a:prstGeom prst="rect">
            <a:avLst/>
          </a:prstGeom>
          <a:noFill/>
        </p:spPr>
        <p:txBody>
          <a:bodyPr wrap="square" rtlCol="0">
            <a:spAutoFit/>
          </a:bodyPr>
          <a:lstStyle/>
          <a:p>
            <a:pPr algn="ctr"/>
            <a:r>
              <a:rPr lang="en-US" sz="1200" b="1" dirty="0">
                <a:solidFill>
                  <a:srgbClr val="FF0000"/>
                </a:solidFill>
              </a:rPr>
              <a:t>TOOT</a:t>
            </a:r>
          </a:p>
          <a:p>
            <a:pPr algn="ctr"/>
            <a:r>
              <a:rPr lang="en-US" sz="1200" dirty="0"/>
              <a:t>signals agreement</a:t>
            </a:r>
          </a:p>
        </p:txBody>
      </p:sp>
      <p:sp>
        <p:nvSpPr>
          <p:cNvPr id="9" name="TextBox 8">
            <a:extLst>
              <a:ext uri="{FF2B5EF4-FFF2-40B4-BE49-F238E27FC236}">
                <a16:creationId xmlns:a16="http://schemas.microsoft.com/office/drawing/2014/main" id="{04927AC9-EA61-734E-B7DE-AE16173E7C36}"/>
              </a:ext>
            </a:extLst>
          </p:cNvPr>
          <p:cNvSpPr txBox="1"/>
          <p:nvPr/>
        </p:nvSpPr>
        <p:spPr>
          <a:xfrm>
            <a:off x="4343400" y="5322560"/>
            <a:ext cx="1447800" cy="461665"/>
          </a:xfrm>
          <a:prstGeom prst="rect">
            <a:avLst/>
          </a:prstGeom>
          <a:noFill/>
        </p:spPr>
        <p:txBody>
          <a:bodyPr wrap="square" rtlCol="0">
            <a:spAutoFit/>
          </a:bodyPr>
          <a:lstStyle/>
          <a:p>
            <a:pPr algn="ctr"/>
            <a:r>
              <a:rPr lang="en-US" sz="1200" b="1" dirty="0">
                <a:solidFill>
                  <a:srgbClr val="FF0000"/>
                </a:solidFill>
              </a:rPr>
              <a:t>TOOT</a:t>
            </a:r>
          </a:p>
          <a:p>
            <a:pPr algn="ctr"/>
            <a:r>
              <a:rPr lang="en-US" sz="1200" dirty="0"/>
              <a:t>signals intent</a:t>
            </a:r>
          </a:p>
        </p:txBody>
      </p:sp>
    </p:spTree>
    <p:extLst>
      <p:ext uri="{BB962C8B-B14F-4D97-AF65-F5344CB8AC3E}">
        <p14:creationId xmlns:p14="http://schemas.microsoft.com/office/powerpoint/2010/main" val="198917518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66E22-9D60-6F4B-B19C-A35E70D0AAA9}"/>
              </a:ext>
            </a:extLst>
          </p:cNvPr>
          <p:cNvSpPr>
            <a:spLocks noGrp="1"/>
          </p:cNvSpPr>
          <p:nvPr>
            <p:ph type="title"/>
          </p:nvPr>
        </p:nvSpPr>
        <p:spPr/>
        <p:txBody>
          <a:bodyPr/>
          <a:lstStyle/>
          <a:p>
            <a:r>
              <a:rPr lang="en-US" dirty="0"/>
              <a:t>Navigation Rules</a:t>
            </a:r>
          </a:p>
        </p:txBody>
      </p:sp>
      <p:sp>
        <p:nvSpPr>
          <p:cNvPr id="3" name="Text Placeholder 2">
            <a:extLst>
              <a:ext uri="{FF2B5EF4-FFF2-40B4-BE49-F238E27FC236}">
                <a16:creationId xmlns:a16="http://schemas.microsoft.com/office/drawing/2014/main" id="{0B23AE49-B395-3540-97D7-AF84CFE1F092}"/>
              </a:ext>
            </a:extLst>
          </p:cNvPr>
          <p:cNvSpPr>
            <a:spLocks noGrp="1"/>
          </p:cNvSpPr>
          <p:nvPr>
            <p:ph type="body" idx="1"/>
          </p:nvPr>
        </p:nvSpPr>
        <p:spPr>
          <a:xfrm>
            <a:off x="457200" y="1295400"/>
            <a:ext cx="8229600" cy="639762"/>
          </a:xfrm>
        </p:spPr>
        <p:txBody>
          <a:bodyPr/>
          <a:lstStyle/>
          <a:p>
            <a:r>
              <a:rPr lang="en-US" dirty="0"/>
              <a:t>Power-Driven Vessel Overtaking a Power-Driven Vessel</a:t>
            </a:r>
          </a:p>
        </p:txBody>
      </p:sp>
      <p:sp>
        <p:nvSpPr>
          <p:cNvPr id="4" name="Content Placeholder 3">
            <a:extLst>
              <a:ext uri="{FF2B5EF4-FFF2-40B4-BE49-F238E27FC236}">
                <a16:creationId xmlns:a16="http://schemas.microsoft.com/office/drawing/2014/main" id="{B8F140CC-582A-ED4F-A119-B396A1F35893}"/>
              </a:ext>
            </a:extLst>
          </p:cNvPr>
          <p:cNvSpPr>
            <a:spLocks noGrp="1"/>
          </p:cNvSpPr>
          <p:nvPr>
            <p:ph sz="half" idx="2"/>
          </p:nvPr>
        </p:nvSpPr>
        <p:spPr>
          <a:xfrm>
            <a:off x="426720" y="2057400"/>
            <a:ext cx="8229600" cy="3951288"/>
          </a:xfrm>
        </p:spPr>
        <p:txBody>
          <a:bodyPr/>
          <a:lstStyle/>
          <a:p>
            <a:pPr marL="0" indent="0">
              <a:buNone/>
            </a:pPr>
            <a:r>
              <a:rPr lang="en-US" dirty="0">
                <a:latin typeface="Arial" charset="0"/>
                <a:cs typeface="Arial" charset="0"/>
              </a:rPr>
              <a:t>The vessel that is overtaking another vessel is the give-way vessel. The vessel being overtaken is the stand-on vessel.</a:t>
            </a:r>
          </a:p>
        </p:txBody>
      </p:sp>
      <p:pic>
        <p:nvPicPr>
          <p:cNvPr id="7" name="Picture 6">
            <a:extLst>
              <a:ext uri="{FF2B5EF4-FFF2-40B4-BE49-F238E27FC236}">
                <a16:creationId xmlns:a16="http://schemas.microsoft.com/office/drawing/2014/main" id="{5C7F4372-6804-864D-AA3D-1DAEC4BE7DF7}"/>
              </a:ext>
            </a:extLst>
          </p:cNvPr>
          <p:cNvPicPr>
            <a:picLocks noChangeAspect="1"/>
          </p:cNvPicPr>
          <p:nvPr/>
        </p:nvPicPr>
        <p:blipFill>
          <a:blip r:embed="rId2"/>
          <a:stretch>
            <a:fillRect/>
          </a:stretch>
        </p:blipFill>
        <p:spPr>
          <a:xfrm>
            <a:off x="1030458" y="3505030"/>
            <a:ext cx="6604000" cy="2540000"/>
          </a:xfrm>
          <a:prstGeom prst="rect">
            <a:avLst/>
          </a:prstGeom>
        </p:spPr>
      </p:pic>
      <p:sp>
        <p:nvSpPr>
          <p:cNvPr id="8" name="TextBox 7">
            <a:extLst>
              <a:ext uri="{FF2B5EF4-FFF2-40B4-BE49-F238E27FC236}">
                <a16:creationId xmlns:a16="http://schemas.microsoft.com/office/drawing/2014/main" id="{BE447156-E7BD-4A4D-B3E6-8FB2631B8D64}"/>
              </a:ext>
            </a:extLst>
          </p:cNvPr>
          <p:cNvSpPr txBox="1"/>
          <p:nvPr/>
        </p:nvSpPr>
        <p:spPr>
          <a:xfrm>
            <a:off x="1030458" y="3505030"/>
            <a:ext cx="2057400" cy="830997"/>
          </a:xfrm>
          <a:prstGeom prst="rect">
            <a:avLst/>
          </a:prstGeom>
          <a:noFill/>
        </p:spPr>
        <p:txBody>
          <a:bodyPr wrap="square" rtlCol="0">
            <a:spAutoFit/>
          </a:bodyPr>
          <a:lstStyle/>
          <a:p>
            <a:pPr algn="ctr"/>
            <a:r>
              <a:rPr lang="en-US" sz="1200" b="1" dirty="0">
                <a:solidFill>
                  <a:srgbClr val="FF0000"/>
                </a:solidFill>
              </a:rPr>
              <a:t>TOOT TOOT</a:t>
            </a:r>
          </a:p>
          <a:p>
            <a:pPr algn="ctr"/>
            <a:r>
              <a:rPr lang="en-US" sz="1200" dirty="0"/>
              <a:t>signals intent to pass on give-way vessel’s starboard (right) side</a:t>
            </a:r>
          </a:p>
        </p:txBody>
      </p:sp>
      <p:sp>
        <p:nvSpPr>
          <p:cNvPr id="9" name="TextBox 8">
            <a:extLst>
              <a:ext uri="{FF2B5EF4-FFF2-40B4-BE49-F238E27FC236}">
                <a16:creationId xmlns:a16="http://schemas.microsoft.com/office/drawing/2014/main" id="{650246BE-6FAE-E94E-92F9-73BC9CA026F3}"/>
              </a:ext>
            </a:extLst>
          </p:cNvPr>
          <p:cNvSpPr txBox="1"/>
          <p:nvPr/>
        </p:nvSpPr>
        <p:spPr>
          <a:xfrm>
            <a:off x="1030458" y="5177691"/>
            <a:ext cx="2057400" cy="830997"/>
          </a:xfrm>
          <a:prstGeom prst="rect">
            <a:avLst/>
          </a:prstGeom>
          <a:noFill/>
        </p:spPr>
        <p:txBody>
          <a:bodyPr wrap="square" rtlCol="0">
            <a:spAutoFit/>
          </a:bodyPr>
          <a:lstStyle/>
          <a:p>
            <a:pPr algn="ctr"/>
            <a:r>
              <a:rPr lang="en-US" sz="1200" b="1" dirty="0">
                <a:solidFill>
                  <a:srgbClr val="FF0000"/>
                </a:solidFill>
              </a:rPr>
              <a:t>TOOT</a:t>
            </a:r>
          </a:p>
          <a:p>
            <a:pPr algn="ctr"/>
            <a:r>
              <a:rPr lang="en-US" sz="1200" dirty="0"/>
              <a:t>signals intent to pass on give-way vessel’s port (left) side</a:t>
            </a:r>
          </a:p>
        </p:txBody>
      </p:sp>
    </p:spTree>
    <p:extLst>
      <p:ext uri="{BB962C8B-B14F-4D97-AF65-F5344CB8AC3E}">
        <p14:creationId xmlns:p14="http://schemas.microsoft.com/office/powerpoint/2010/main" val="133792943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287EE68-CBEA-5F4C-9F01-D20068D59E5B}"/>
              </a:ext>
            </a:extLst>
          </p:cNvPr>
          <p:cNvPicPr>
            <a:picLocks noChangeAspect="1"/>
          </p:cNvPicPr>
          <p:nvPr/>
        </p:nvPicPr>
        <p:blipFill rotWithShape="1">
          <a:blip r:embed="rId2"/>
          <a:srcRect t="12280" r="861" b="13538"/>
          <a:stretch/>
        </p:blipFill>
        <p:spPr>
          <a:xfrm>
            <a:off x="2209800" y="3657600"/>
            <a:ext cx="3147662" cy="2590800"/>
          </a:xfrm>
          <a:prstGeom prst="rect">
            <a:avLst/>
          </a:prstGeom>
        </p:spPr>
      </p:pic>
      <p:sp>
        <p:nvSpPr>
          <p:cNvPr id="2" name="Title 1">
            <a:extLst>
              <a:ext uri="{FF2B5EF4-FFF2-40B4-BE49-F238E27FC236}">
                <a16:creationId xmlns:a16="http://schemas.microsoft.com/office/drawing/2014/main" id="{67B66E22-9D60-6F4B-B19C-A35E70D0AAA9}"/>
              </a:ext>
            </a:extLst>
          </p:cNvPr>
          <p:cNvSpPr>
            <a:spLocks noGrp="1"/>
          </p:cNvSpPr>
          <p:nvPr>
            <p:ph type="title"/>
          </p:nvPr>
        </p:nvSpPr>
        <p:spPr/>
        <p:txBody>
          <a:bodyPr/>
          <a:lstStyle/>
          <a:p>
            <a:r>
              <a:rPr lang="en-US" dirty="0"/>
              <a:t>Navigation Rules</a:t>
            </a:r>
          </a:p>
        </p:txBody>
      </p:sp>
      <p:sp>
        <p:nvSpPr>
          <p:cNvPr id="3" name="Text Placeholder 2">
            <a:extLst>
              <a:ext uri="{FF2B5EF4-FFF2-40B4-BE49-F238E27FC236}">
                <a16:creationId xmlns:a16="http://schemas.microsoft.com/office/drawing/2014/main" id="{0B23AE49-B395-3540-97D7-AF84CFE1F092}"/>
              </a:ext>
            </a:extLst>
          </p:cNvPr>
          <p:cNvSpPr>
            <a:spLocks noGrp="1"/>
          </p:cNvSpPr>
          <p:nvPr>
            <p:ph type="body" idx="1"/>
          </p:nvPr>
        </p:nvSpPr>
        <p:spPr>
          <a:xfrm>
            <a:off x="457200" y="1295400"/>
            <a:ext cx="8229600" cy="639762"/>
          </a:xfrm>
        </p:spPr>
        <p:txBody>
          <a:bodyPr/>
          <a:lstStyle/>
          <a:p>
            <a:r>
              <a:rPr lang="en-US" dirty="0"/>
              <a:t>Sailing Vessel Encountering Sailing Vessel—Wind on Same Side</a:t>
            </a:r>
          </a:p>
        </p:txBody>
      </p:sp>
      <p:sp>
        <p:nvSpPr>
          <p:cNvPr id="4" name="Content Placeholder 3">
            <a:extLst>
              <a:ext uri="{FF2B5EF4-FFF2-40B4-BE49-F238E27FC236}">
                <a16:creationId xmlns:a16="http://schemas.microsoft.com/office/drawing/2014/main" id="{B8F140CC-582A-ED4F-A119-B396A1F35893}"/>
              </a:ext>
            </a:extLst>
          </p:cNvPr>
          <p:cNvSpPr>
            <a:spLocks noGrp="1"/>
          </p:cNvSpPr>
          <p:nvPr>
            <p:ph sz="half" idx="2"/>
          </p:nvPr>
        </p:nvSpPr>
        <p:spPr>
          <a:xfrm>
            <a:off x="426720" y="2057400"/>
            <a:ext cx="8229600" cy="3951288"/>
          </a:xfrm>
        </p:spPr>
        <p:txBody>
          <a:bodyPr/>
          <a:lstStyle/>
          <a:p>
            <a:pPr marL="0" indent="0">
              <a:buNone/>
            </a:pPr>
            <a:r>
              <a:rPr lang="en-US" dirty="0"/>
              <a:t>When two sailing vessels are approaching one another with the wind on the same side, the </a:t>
            </a:r>
            <a:r>
              <a:rPr lang="en-US" dirty="0">
                <a:hlinkClick r:id="rId3">
                  <a:extLst>
                    <a:ext uri="{A12FA001-AC4F-418D-AE19-62706E023703}">
                      <ahyp:hlinkClr xmlns:ahyp="http://schemas.microsoft.com/office/drawing/2018/hyperlinkcolor" val="tx"/>
                    </a:ext>
                  </a:extLst>
                </a:hlinkClick>
              </a:rPr>
              <a:t>leeward</a:t>
            </a:r>
            <a:r>
              <a:rPr lang="en-US" dirty="0"/>
              <a:t> sailing vessel is the stand-on vessel</a:t>
            </a:r>
            <a:r>
              <a:rPr lang="en-US" b="0" dirty="0"/>
              <a:t>.</a:t>
            </a:r>
            <a:endParaRPr lang="en-US" dirty="0">
              <a:latin typeface="Arial" charset="0"/>
              <a:cs typeface="Arial" charset="0"/>
            </a:endParaRPr>
          </a:p>
        </p:txBody>
      </p:sp>
      <p:sp>
        <p:nvSpPr>
          <p:cNvPr id="9" name="TextBox 8">
            <a:extLst>
              <a:ext uri="{FF2B5EF4-FFF2-40B4-BE49-F238E27FC236}">
                <a16:creationId xmlns:a16="http://schemas.microsoft.com/office/drawing/2014/main" id="{4E37583A-F91F-0B49-9232-05B317B0E923}"/>
              </a:ext>
            </a:extLst>
          </p:cNvPr>
          <p:cNvSpPr txBox="1"/>
          <p:nvPr/>
        </p:nvSpPr>
        <p:spPr>
          <a:xfrm>
            <a:off x="1716437" y="3673098"/>
            <a:ext cx="1447800" cy="461665"/>
          </a:xfrm>
          <a:prstGeom prst="rect">
            <a:avLst/>
          </a:prstGeom>
          <a:noFill/>
        </p:spPr>
        <p:txBody>
          <a:bodyPr wrap="square" rtlCol="0">
            <a:spAutoFit/>
          </a:bodyPr>
          <a:lstStyle/>
          <a:p>
            <a:pPr algn="ctr"/>
            <a:r>
              <a:rPr lang="en-US" sz="1200" b="1" dirty="0">
                <a:solidFill>
                  <a:srgbClr val="FF0000"/>
                </a:solidFill>
              </a:rPr>
              <a:t>TOOT TOOT</a:t>
            </a:r>
          </a:p>
          <a:p>
            <a:pPr algn="ctr"/>
            <a:r>
              <a:rPr lang="en-US" sz="1200" dirty="0"/>
              <a:t>signals intent</a:t>
            </a:r>
          </a:p>
        </p:txBody>
      </p:sp>
      <p:sp>
        <p:nvSpPr>
          <p:cNvPr id="10" name="TextBox 9">
            <a:extLst>
              <a:ext uri="{FF2B5EF4-FFF2-40B4-BE49-F238E27FC236}">
                <a16:creationId xmlns:a16="http://schemas.microsoft.com/office/drawing/2014/main" id="{34FF9759-3D9F-C942-B9EF-C1213763E557}"/>
              </a:ext>
            </a:extLst>
          </p:cNvPr>
          <p:cNvSpPr txBox="1"/>
          <p:nvPr/>
        </p:nvSpPr>
        <p:spPr>
          <a:xfrm>
            <a:off x="4267199" y="5777855"/>
            <a:ext cx="1583625" cy="461665"/>
          </a:xfrm>
          <a:prstGeom prst="rect">
            <a:avLst/>
          </a:prstGeom>
          <a:noFill/>
        </p:spPr>
        <p:txBody>
          <a:bodyPr wrap="square" rtlCol="0">
            <a:spAutoFit/>
          </a:bodyPr>
          <a:lstStyle/>
          <a:p>
            <a:pPr algn="ctr"/>
            <a:r>
              <a:rPr lang="en-US" sz="1200" b="1" dirty="0">
                <a:solidFill>
                  <a:srgbClr val="FF0000"/>
                </a:solidFill>
              </a:rPr>
              <a:t>TOOT TOOT</a:t>
            </a:r>
          </a:p>
          <a:p>
            <a:pPr algn="ctr"/>
            <a:r>
              <a:rPr lang="en-US" sz="1200" dirty="0"/>
              <a:t>signals agreement</a:t>
            </a:r>
          </a:p>
        </p:txBody>
      </p:sp>
    </p:spTree>
    <p:extLst>
      <p:ext uri="{BB962C8B-B14F-4D97-AF65-F5344CB8AC3E}">
        <p14:creationId xmlns:p14="http://schemas.microsoft.com/office/powerpoint/2010/main" val="230021421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3CD36B3-872B-F944-B556-1C27A23C9B3F}"/>
              </a:ext>
            </a:extLst>
          </p:cNvPr>
          <p:cNvPicPr>
            <a:picLocks noChangeAspect="1"/>
          </p:cNvPicPr>
          <p:nvPr/>
        </p:nvPicPr>
        <p:blipFill rotWithShape="1">
          <a:blip r:embed="rId2"/>
          <a:srcRect l="1" t="6996" r="4400" b="11092"/>
          <a:stretch/>
        </p:blipFill>
        <p:spPr>
          <a:xfrm>
            <a:off x="2381487" y="3820415"/>
            <a:ext cx="2616200" cy="2627146"/>
          </a:xfrm>
          <a:prstGeom prst="rect">
            <a:avLst/>
          </a:prstGeom>
        </p:spPr>
      </p:pic>
      <p:sp>
        <p:nvSpPr>
          <p:cNvPr id="2" name="Title 1">
            <a:extLst>
              <a:ext uri="{FF2B5EF4-FFF2-40B4-BE49-F238E27FC236}">
                <a16:creationId xmlns:a16="http://schemas.microsoft.com/office/drawing/2014/main" id="{67B66E22-9D60-6F4B-B19C-A35E70D0AAA9}"/>
              </a:ext>
            </a:extLst>
          </p:cNvPr>
          <p:cNvSpPr>
            <a:spLocks noGrp="1"/>
          </p:cNvSpPr>
          <p:nvPr>
            <p:ph type="title"/>
          </p:nvPr>
        </p:nvSpPr>
        <p:spPr/>
        <p:txBody>
          <a:bodyPr/>
          <a:lstStyle/>
          <a:p>
            <a:r>
              <a:rPr lang="en-US" dirty="0"/>
              <a:t>Navigation Rules</a:t>
            </a:r>
          </a:p>
        </p:txBody>
      </p:sp>
      <p:sp>
        <p:nvSpPr>
          <p:cNvPr id="3" name="Text Placeholder 2">
            <a:extLst>
              <a:ext uri="{FF2B5EF4-FFF2-40B4-BE49-F238E27FC236}">
                <a16:creationId xmlns:a16="http://schemas.microsoft.com/office/drawing/2014/main" id="{0B23AE49-B395-3540-97D7-AF84CFE1F092}"/>
              </a:ext>
            </a:extLst>
          </p:cNvPr>
          <p:cNvSpPr>
            <a:spLocks noGrp="1"/>
          </p:cNvSpPr>
          <p:nvPr>
            <p:ph type="body" idx="1"/>
          </p:nvPr>
        </p:nvSpPr>
        <p:spPr>
          <a:xfrm>
            <a:off x="457200" y="1295400"/>
            <a:ext cx="8229600" cy="639762"/>
          </a:xfrm>
        </p:spPr>
        <p:txBody>
          <a:bodyPr/>
          <a:lstStyle/>
          <a:p>
            <a:r>
              <a:rPr lang="en-US" dirty="0"/>
              <a:t>Sailing Vessel Encountering Sailing Vessel—Wind on Different Sides</a:t>
            </a:r>
          </a:p>
        </p:txBody>
      </p:sp>
      <p:sp>
        <p:nvSpPr>
          <p:cNvPr id="4" name="Content Placeholder 3">
            <a:extLst>
              <a:ext uri="{FF2B5EF4-FFF2-40B4-BE49-F238E27FC236}">
                <a16:creationId xmlns:a16="http://schemas.microsoft.com/office/drawing/2014/main" id="{B8F140CC-582A-ED4F-A119-B396A1F35893}"/>
              </a:ext>
            </a:extLst>
          </p:cNvPr>
          <p:cNvSpPr>
            <a:spLocks noGrp="1"/>
          </p:cNvSpPr>
          <p:nvPr>
            <p:ph sz="half" idx="2"/>
          </p:nvPr>
        </p:nvSpPr>
        <p:spPr>
          <a:xfrm>
            <a:off x="426720" y="2057400"/>
            <a:ext cx="8229600" cy="3951288"/>
          </a:xfrm>
        </p:spPr>
        <p:txBody>
          <a:bodyPr/>
          <a:lstStyle/>
          <a:p>
            <a:pPr marL="0" indent="0">
              <a:buNone/>
            </a:pPr>
            <a:r>
              <a:rPr lang="en-US" dirty="0"/>
              <a:t>When two sailing vessels are approaching one another with the wind on the different sides, the sailing vessel with wind on its starboard (right) side is the stand-on vessel</a:t>
            </a:r>
            <a:r>
              <a:rPr lang="en-US" b="0" dirty="0"/>
              <a:t>.</a:t>
            </a:r>
            <a:endParaRPr lang="en-US" dirty="0">
              <a:latin typeface="Arial" charset="0"/>
              <a:cs typeface="Arial" charset="0"/>
            </a:endParaRPr>
          </a:p>
        </p:txBody>
      </p:sp>
      <p:sp>
        <p:nvSpPr>
          <p:cNvPr id="9" name="TextBox 8">
            <a:extLst>
              <a:ext uri="{FF2B5EF4-FFF2-40B4-BE49-F238E27FC236}">
                <a16:creationId xmlns:a16="http://schemas.microsoft.com/office/drawing/2014/main" id="{4E37583A-F91F-0B49-9232-05B317B0E923}"/>
              </a:ext>
            </a:extLst>
          </p:cNvPr>
          <p:cNvSpPr txBox="1"/>
          <p:nvPr/>
        </p:nvSpPr>
        <p:spPr>
          <a:xfrm>
            <a:off x="3093720" y="3582228"/>
            <a:ext cx="1447800" cy="646331"/>
          </a:xfrm>
          <a:prstGeom prst="rect">
            <a:avLst/>
          </a:prstGeom>
          <a:noFill/>
        </p:spPr>
        <p:txBody>
          <a:bodyPr wrap="square" rtlCol="0">
            <a:spAutoFit/>
          </a:bodyPr>
          <a:lstStyle/>
          <a:p>
            <a:pPr algn="ctr"/>
            <a:r>
              <a:rPr lang="en-US" sz="1200" b="1" dirty="0">
                <a:solidFill>
                  <a:srgbClr val="FF0000"/>
                </a:solidFill>
              </a:rPr>
              <a:t>TOOT TOOT</a:t>
            </a:r>
          </a:p>
          <a:p>
            <a:pPr algn="ctr"/>
            <a:r>
              <a:rPr lang="en-US" sz="1200" dirty="0"/>
              <a:t>signals intent to go left</a:t>
            </a:r>
          </a:p>
        </p:txBody>
      </p:sp>
      <p:sp>
        <p:nvSpPr>
          <p:cNvPr id="10" name="TextBox 9">
            <a:extLst>
              <a:ext uri="{FF2B5EF4-FFF2-40B4-BE49-F238E27FC236}">
                <a16:creationId xmlns:a16="http://schemas.microsoft.com/office/drawing/2014/main" id="{34FF9759-3D9F-C942-B9EF-C1213763E557}"/>
              </a:ext>
            </a:extLst>
          </p:cNvPr>
          <p:cNvSpPr txBox="1"/>
          <p:nvPr/>
        </p:nvSpPr>
        <p:spPr>
          <a:xfrm>
            <a:off x="1981200" y="5161110"/>
            <a:ext cx="1447800" cy="646331"/>
          </a:xfrm>
          <a:prstGeom prst="rect">
            <a:avLst/>
          </a:prstGeom>
          <a:noFill/>
        </p:spPr>
        <p:txBody>
          <a:bodyPr wrap="square" rtlCol="0">
            <a:spAutoFit/>
          </a:bodyPr>
          <a:lstStyle/>
          <a:p>
            <a:pPr algn="ctr"/>
            <a:r>
              <a:rPr lang="en-US" sz="1200" b="1" dirty="0">
                <a:solidFill>
                  <a:srgbClr val="FF0000"/>
                </a:solidFill>
              </a:rPr>
              <a:t>TOOT</a:t>
            </a:r>
          </a:p>
          <a:p>
            <a:pPr algn="ctr"/>
            <a:r>
              <a:rPr lang="en-US" sz="1200" dirty="0"/>
              <a:t>signals intent to go right</a:t>
            </a:r>
          </a:p>
        </p:txBody>
      </p:sp>
    </p:spTree>
    <p:extLst>
      <p:ext uri="{BB962C8B-B14F-4D97-AF65-F5344CB8AC3E}">
        <p14:creationId xmlns:p14="http://schemas.microsoft.com/office/powerpoint/2010/main" val="388257608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66E22-9D60-6F4B-B19C-A35E70D0AAA9}"/>
              </a:ext>
            </a:extLst>
          </p:cNvPr>
          <p:cNvSpPr>
            <a:spLocks noGrp="1"/>
          </p:cNvSpPr>
          <p:nvPr>
            <p:ph type="title"/>
          </p:nvPr>
        </p:nvSpPr>
        <p:spPr/>
        <p:txBody>
          <a:bodyPr/>
          <a:lstStyle/>
          <a:p>
            <a:r>
              <a:rPr lang="en-US" dirty="0"/>
              <a:t>Navigation Rules</a:t>
            </a:r>
          </a:p>
        </p:txBody>
      </p:sp>
      <p:sp>
        <p:nvSpPr>
          <p:cNvPr id="3" name="Text Placeholder 2">
            <a:extLst>
              <a:ext uri="{FF2B5EF4-FFF2-40B4-BE49-F238E27FC236}">
                <a16:creationId xmlns:a16="http://schemas.microsoft.com/office/drawing/2014/main" id="{0B23AE49-B395-3540-97D7-AF84CFE1F092}"/>
              </a:ext>
            </a:extLst>
          </p:cNvPr>
          <p:cNvSpPr>
            <a:spLocks noGrp="1"/>
          </p:cNvSpPr>
          <p:nvPr>
            <p:ph type="body" idx="1"/>
          </p:nvPr>
        </p:nvSpPr>
        <p:spPr>
          <a:xfrm>
            <a:off x="457200" y="1295400"/>
            <a:ext cx="8229600" cy="639762"/>
          </a:xfrm>
        </p:spPr>
        <p:txBody>
          <a:bodyPr/>
          <a:lstStyle/>
          <a:p>
            <a:r>
              <a:rPr lang="en-US" dirty="0"/>
              <a:t>Power-Driven Vessel Encountering Sailing Vessel—Meeting Head-On</a:t>
            </a:r>
          </a:p>
        </p:txBody>
      </p:sp>
      <p:sp>
        <p:nvSpPr>
          <p:cNvPr id="4" name="Content Placeholder 3">
            <a:extLst>
              <a:ext uri="{FF2B5EF4-FFF2-40B4-BE49-F238E27FC236}">
                <a16:creationId xmlns:a16="http://schemas.microsoft.com/office/drawing/2014/main" id="{B8F140CC-582A-ED4F-A119-B396A1F35893}"/>
              </a:ext>
            </a:extLst>
          </p:cNvPr>
          <p:cNvSpPr>
            <a:spLocks noGrp="1"/>
          </p:cNvSpPr>
          <p:nvPr>
            <p:ph sz="half" idx="2"/>
          </p:nvPr>
        </p:nvSpPr>
        <p:spPr>
          <a:xfrm>
            <a:off x="426720" y="2057400"/>
            <a:ext cx="8229600" cy="3951288"/>
          </a:xfrm>
        </p:spPr>
        <p:txBody>
          <a:bodyPr/>
          <a:lstStyle/>
          <a:p>
            <a:pPr marL="0" indent="0">
              <a:buNone/>
            </a:pPr>
            <a:r>
              <a:rPr lang="en-US" dirty="0"/>
              <a:t>The power-driven vessel is the give-way vessel. The sailing vessel is the stand-on vessel.</a:t>
            </a:r>
          </a:p>
        </p:txBody>
      </p:sp>
      <p:pic>
        <p:nvPicPr>
          <p:cNvPr id="6" name="Picture 5">
            <a:extLst>
              <a:ext uri="{FF2B5EF4-FFF2-40B4-BE49-F238E27FC236}">
                <a16:creationId xmlns:a16="http://schemas.microsoft.com/office/drawing/2014/main" id="{BF91AFBE-7059-1440-98B4-969F896EE646}"/>
              </a:ext>
            </a:extLst>
          </p:cNvPr>
          <p:cNvPicPr>
            <a:picLocks noChangeAspect="1"/>
          </p:cNvPicPr>
          <p:nvPr/>
        </p:nvPicPr>
        <p:blipFill rotWithShape="1">
          <a:blip r:embed="rId2"/>
          <a:srcRect l="14606" t="4444" r="2171" b="31111"/>
          <a:stretch/>
        </p:blipFill>
        <p:spPr>
          <a:xfrm>
            <a:off x="1981200" y="3167736"/>
            <a:ext cx="4419600" cy="2946400"/>
          </a:xfrm>
          <a:prstGeom prst="rect">
            <a:avLst/>
          </a:prstGeom>
        </p:spPr>
      </p:pic>
      <p:sp>
        <p:nvSpPr>
          <p:cNvPr id="7" name="TextBox 6">
            <a:extLst>
              <a:ext uri="{FF2B5EF4-FFF2-40B4-BE49-F238E27FC236}">
                <a16:creationId xmlns:a16="http://schemas.microsoft.com/office/drawing/2014/main" id="{F86E439A-0C9C-D949-9F4D-0B308F063B85}"/>
              </a:ext>
            </a:extLst>
          </p:cNvPr>
          <p:cNvSpPr txBox="1"/>
          <p:nvPr/>
        </p:nvSpPr>
        <p:spPr>
          <a:xfrm>
            <a:off x="1972159" y="3276600"/>
            <a:ext cx="1219200" cy="461665"/>
          </a:xfrm>
          <a:prstGeom prst="rect">
            <a:avLst/>
          </a:prstGeom>
          <a:noFill/>
        </p:spPr>
        <p:txBody>
          <a:bodyPr wrap="square" rtlCol="0">
            <a:spAutoFit/>
          </a:bodyPr>
          <a:lstStyle/>
          <a:p>
            <a:pPr algn="ctr"/>
            <a:r>
              <a:rPr lang="en-US" sz="1200" b="1" dirty="0">
                <a:solidFill>
                  <a:srgbClr val="FF0000"/>
                </a:solidFill>
              </a:rPr>
              <a:t>TOOT</a:t>
            </a:r>
          </a:p>
          <a:p>
            <a:pPr algn="ctr"/>
            <a:r>
              <a:rPr lang="en-US" sz="1200" dirty="0"/>
              <a:t>signals intent </a:t>
            </a:r>
          </a:p>
        </p:txBody>
      </p:sp>
      <p:sp>
        <p:nvSpPr>
          <p:cNvPr id="8" name="TextBox 7">
            <a:extLst>
              <a:ext uri="{FF2B5EF4-FFF2-40B4-BE49-F238E27FC236}">
                <a16:creationId xmlns:a16="http://schemas.microsoft.com/office/drawing/2014/main" id="{98875544-E560-B54F-96CD-7168916DC693}"/>
              </a:ext>
            </a:extLst>
          </p:cNvPr>
          <p:cNvSpPr txBox="1"/>
          <p:nvPr/>
        </p:nvSpPr>
        <p:spPr>
          <a:xfrm>
            <a:off x="4191000" y="5368915"/>
            <a:ext cx="1219200" cy="646331"/>
          </a:xfrm>
          <a:prstGeom prst="rect">
            <a:avLst/>
          </a:prstGeom>
          <a:noFill/>
        </p:spPr>
        <p:txBody>
          <a:bodyPr wrap="square" rtlCol="0">
            <a:spAutoFit/>
          </a:bodyPr>
          <a:lstStyle/>
          <a:p>
            <a:pPr algn="ctr"/>
            <a:r>
              <a:rPr lang="en-US" sz="1200" b="1" dirty="0">
                <a:solidFill>
                  <a:srgbClr val="FF0000"/>
                </a:solidFill>
              </a:rPr>
              <a:t>TOOT</a:t>
            </a:r>
          </a:p>
          <a:p>
            <a:pPr algn="ctr"/>
            <a:r>
              <a:rPr lang="en-US" sz="1200" dirty="0"/>
              <a:t>signals agreement </a:t>
            </a:r>
          </a:p>
        </p:txBody>
      </p:sp>
    </p:spTree>
    <p:extLst>
      <p:ext uri="{BB962C8B-B14F-4D97-AF65-F5344CB8AC3E}">
        <p14:creationId xmlns:p14="http://schemas.microsoft.com/office/powerpoint/2010/main" val="344536436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66E22-9D60-6F4B-B19C-A35E70D0AAA9}"/>
              </a:ext>
            </a:extLst>
          </p:cNvPr>
          <p:cNvSpPr>
            <a:spLocks noGrp="1"/>
          </p:cNvSpPr>
          <p:nvPr>
            <p:ph type="title"/>
          </p:nvPr>
        </p:nvSpPr>
        <p:spPr/>
        <p:txBody>
          <a:bodyPr/>
          <a:lstStyle/>
          <a:p>
            <a:r>
              <a:rPr lang="en-US" dirty="0"/>
              <a:t>Navigation Rules</a:t>
            </a:r>
          </a:p>
        </p:txBody>
      </p:sp>
      <p:sp>
        <p:nvSpPr>
          <p:cNvPr id="3" name="Text Placeholder 2">
            <a:extLst>
              <a:ext uri="{FF2B5EF4-FFF2-40B4-BE49-F238E27FC236}">
                <a16:creationId xmlns:a16="http://schemas.microsoft.com/office/drawing/2014/main" id="{0B23AE49-B395-3540-97D7-AF84CFE1F092}"/>
              </a:ext>
            </a:extLst>
          </p:cNvPr>
          <p:cNvSpPr>
            <a:spLocks noGrp="1"/>
          </p:cNvSpPr>
          <p:nvPr>
            <p:ph type="body" idx="1"/>
          </p:nvPr>
        </p:nvSpPr>
        <p:spPr>
          <a:xfrm>
            <a:off x="457200" y="1295400"/>
            <a:ext cx="8229600" cy="639762"/>
          </a:xfrm>
        </p:spPr>
        <p:txBody>
          <a:bodyPr/>
          <a:lstStyle/>
          <a:p>
            <a:r>
              <a:rPr lang="en-US" dirty="0"/>
              <a:t>Power-Driven Vessel Encountering Sailing Vessel—Paths That Cross</a:t>
            </a:r>
          </a:p>
        </p:txBody>
      </p:sp>
      <p:sp>
        <p:nvSpPr>
          <p:cNvPr id="4" name="Content Placeholder 3">
            <a:extLst>
              <a:ext uri="{FF2B5EF4-FFF2-40B4-BE49-F238E27FC236}">
                <a16:creationId xmlns:a16="http://schemas.microsoft.com/office/drawing/2014/main" id="{B8F140CC-582A-ED4F-A119-B396A1F35893}"/>
              </a:ext>
            </a:extLst>
          </p:cNvPr>
          <p:cNvSpPr>
            <a:spLocks noGrp="1"/>
          </p:cNvSpPr>
          <p:nvPr>
            <p:ph sz="half" idx="2"/>
          </p:nvPr>
        </p:nvSpPr>
        <p:spPr>
          <a:xfrm>
            <a:off x="426720" y="2057400"/>
            <a:ext cx="8229600" cy="3951288"/>
          </a:xfrm>
        </p:spPr>
        <p:txBody>
          <a:bodyPr/>
          <a:lstStyle/>
          <a:p>
            <a:pPr marL="0" indent="0">
              <a:buNone/>
            </a:pPr>
            <a:r>
              <a:rPr lang="en-US" dirty="0"/>
              <a:t>The power-driven vessel is the give-way vessel. The sailing vessel is the stand-on vessel.</a:t>
            </a:r>
          </a:p>
        </p:txBody>
      </p:sp>
      <p:pic>
        <p:nvPicPr>
          <p:cNvPr id="6" name="Picture 5">
            <a:extLst>
              <a:ext uri="{FF2B5EF4-FFF2-40B4-BE49-F238E27FC236}">
                <a16:creationId xmlns:a16="http://schemas.microsoft.com/office/drawing/2014/main" id="{423FC268-28F1-DC4E-BD2F-3BB871AFEA01}"/>
              </a:ext>
            </a:extLst>
          </p:cNvPr>
          <p:cNvPicPr>
            <a:picLocks noChangeAspect="1"/>
          </p:cNvPicPr>
          <p:nvPr/>
        </p:nvPicPr>
        <p:blipFill>
          <a:blip r:embed="rId2"/>
          <a:stretch>
            <a:fillRect/>
          </a:stretch>
        </p:blipFill>
        <p:spPr>
          <a:xfrm>
            <a:off x="2438400" y="3455793"/>
            <a:ext cx="3175000" cy="2540000"/>
          </a:xfrm>
          <a:prstGeom prst="rect">
            <a:avLst/>
          </a:prstGeom>
        </p:spPr>
      </p:pic>
      <p:sp>
        <p:nvSpPr>
          <p:cNvPr id="7" name="TextBox 6">
            <a:extLst>
              <a:ext uri="{FF2B5EF4-FFF2-40B4-BE49-F238E27FC236}">
                <a16:creationId xmlns:a16="http://schemas.microsoft.com/office/drawing/2014/main" id="{DD1CFF4F-A9B4-2D44-9A81-656D279C313A}"/>
              </a:ext>
            </a:extLst>
          </p:cNvPr>
          <p:cNvSpPr txBox="1"/>
          <p:nvPr/>
        </p:nvSpPr>
        <p:spPr>
          <a:xfrm>
            <a:off x="4114800" y="3422234"/>
            <a:ext cx="1371600" cy="646331"/>
          </a:xfrm>
          <a:prstGeom prst="rect">
            <a:avLst/>
          </a:prstGeom>
          <a:noFill/>
        </p:spPr>
        <p:txBody>
          <a:bodyPr wrap="square" rtlCol="0">
            <a:spAutoFit/>
          </a:bodyPr>
          <a:lstStyle/>
          <a:p>
            <a:pPr algn="ctr"/>
            <a:r>
              <a:rPr lang="en-US" sz="1200" b="1" dirty="0">
                <a:solidFill>
                  <a:srgbClr val="FF0000"/>
                </a:solidFill>
              </a:rPr>
              <a:t>TOOT</a:t>
            </a:r>
          </a:p>
          <a:p>
            <a:pPr algn="ctr"/>
            <a:r>
              <a:rPr lang="en-US" sz="1200" dirty="0"/>
              <a:t>signals intent to go right</a:t>
            </a:r>
          </a:p>
        </p:txBody>
      </p:sp>
      <p:sp>
        <p:nvSpPr>
          <p:cNvPr id="8" name="TextBox 7">
            <a:extLst>
              <a:ext uri="{FF2B5EF4-FFF2-40B4-BE49-F238E27FC236}">
                <a16:creationId xmlns:a16="http://schemas.microsoft.com/office/drawing/2014/main" id="{917E1349-2565-2043-8B7B-828708B4BEE1}"/>
              </a:ext>
            </a:extLst>
          </p:cNvPr>
          <p:cNvSpPr txBox="1"/>
          <p:nvPr/>
        </p:nvSpPr>
        <p:spPr>
          <a:xfrm>
            <a:off x="5486400" y="4697379"/>
            <a:ext cx="1371600" cy="646331"/>
          </a:xfrm>
          <a:prstGeom prst="rect">
            <a:avLst/>
          </a:prstGeom>
          <a:noFill/>
        </p:spPr>
        <p:txBody>
          <a:bodyPr wrap="square" rtlCol="0">
            <a:spAutoFit/>
          </a:bodyPr>
          <a:lstStyle/>
          <a:p>
            <a:pPr algn="ctr"/>
            <a:r>
              <a:rPr lang="en-US" sz="1200" b="1" dirty="0">
                <a:solidFill>
                  <a:srgbClr val="FF0000"/>
                </a:solidFill>
              </a:rPr>
              <a:t>TOOT TOOT</a:t>
            </a:r>
          </a:p>
          <a:p>
            <a:pPr algn="ctr"/>
            <a:r>
              <a:rPr lang="en-US" sz="1200" dirty="0"/>
              <a:t>signals intent to go left</a:t>
            </a:r>
          </a:p>
        </p:txBody>
      </p:sp>
    </p:spTree>
    <p:extLst>
      <p:ext uri="{BB962C8B-B14F-4D97-AF65-F5344CB8AC3E}">
        <p14:creationId xmlns:p14="http://schemas.microsoft.com/office/powerpoint/2010/main" val="282274784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66E22-9D60-6F4B-B19C-A35E70D0AAA9}"/>
              </a:ext>
            </a:extLst>
          </p:cNvPr>
          <p:cNvSpPr>
            <a:spLocks noGrp="1"/>
          </p:cNvSpPr>
          <p:nvPr>
            <p:ph type="title"/>
          </p:nvPr>
        </p:nvSpPr>
        <p:spPr/>
        <p:txBody>
          <a:bodyPr/>
          <a:lstStyle/>
          <a:p>
            <a:r>
              <a:rPr lang="en-US" dirty="0"/>
              <a:t>Navigation Rules</a:t>
            </a:r>
          </a:p>
        </p:txBody>
      </p:sp>
      <p:sp>
        <p:nvSpPr>
          <p:cNvPr id="3" name="Text Placeholder 2">
            <a:extLst>
              <a:ext uri="{FF2B5EF4-FFF2-40B4-BE49-F238E27FC236}">
                <a16:creationId xmlns:a16="http://schemas.microsoft.com/office/drawing/2014/main" id="{0B23AE49-B395-3540-97D7-AF84CFE1F092}"/>
              </a:ext>
            </a:extLst>
          </p:cNvPr>
          <p:cNvSpPr>
            <a:spLocks noGrp="1"/>
          </p:cNvSpPr>
          <p:nvPr>
            <p:ph type="body" idx="1"/>
          </p:nvPr>
        </p:nvSpPr>
        <p:spPr>
          <a:xfrm>
            <a:off x="457200" y="1219200"/>
            <a:ext cx="8724900" cy="639762"/>
          </a:xfrm>
        </p:spPr>
        <p:txBody>
          <a:bodyPr/>
          <a:lstStyle/>
          <a:p>
            <a:r>
              <a:rPr lang="en-US" dirty="0"/>
              <a:t>Power-Driven Vessel Overtaking a Sailing Vessel or Vice Versa</a:t>
            </a:r>
          </a:p>
        </p:txBody>
      </p:sp>
      <p:sp>
        <p:nvSpPr>
          <p:cNvPr id="4" name="Content Placeholder 3">
            <a:extLst>
              <a:ext uri="{FF2B5EF4-FFF2-40B4-BE49-F238E27FC236}">
                <a16:creationId xmlns:a16="http://schemas.microsoft.com/office/drawing/2014/main" id="{B8F140CC-582A-ED4F-A119-B396A1F35893}"/>
              </a:ext>
            </a:extLst>
          </p:cNvPr>
          <p:cNvSpPr>
            <a:spLocks noGrp="1"/>
          </p:cNvSpPr>
          <p:nvPr>
            <p:ph sz="half" idx="2"/>
          </p:nvPr>
        </p:nvSpPr>
        <p:spPr>
          <a:xfrm>
            <a:off x="533400" y="2066912"/>
            <a:ext cx="8199120" cy="3951288"/>
          </a:xfrm>
        </p:spPr>
        <p:txBody>
          <a:bodyPr/>
          <a:lstStyle/>
          <a:p>
            <a:pPr marL="0" indent="0">
              <a:buNone/>
            </a:pPr>
            <a:r>
              <a:rPr lang="en-US" dirty="0"/>
              <a:t>The vessel that is overtaking another vessel is the give-way vessel, regardless of whether it is a sailing vessel or a power-driven vessel. The vessel being overtaken is always the stand-on vessel.</a:t>
            </a:r>
          </a:p>
        </p:txBody>
      </p:sp>
    </p:spTree>
    <p:extLst>
      <p:ext uri="{BB962C8B-B14F-4D97-AF65-F5344CB8AC3E}">
        <p14:creationId xmlns:p14="http://schemas.microsoft.com/office/powerpoint/2010/main" val="222672464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03C4A1B-5E9E-7148-9574-E1992772A5CF}"/>
              </a:ext>
            </a:extLst>
          </p:cNvPr>
          <p:cNvPicPr>
            <a:picLocks noChangeAspect="1"/>
          </p:cNvPicPr>
          <p:nvPr/>
        </p:nvPicPr>
        <p:blipFill rotWithShape="1">
          <a:blip r:embed="rId2"/>
          <a:srcRect l="12000" t="1333" r="16000" b="16000"/>
          <a:stretch/>
        </p:blipFill>
        <p:spPr>
          <a:xfrm>
            <a:off x="1143000" y="1600200"/>
            <a:ext cx="2286000" cy="4724400"/>
          </a:xfrm>
          <a:prstGeom prst="rect">
            <a:avLst/>
          </a:prstGeom>
        </p:spPr>
      </p:pic>
      <p:sp>
        <p:nvSpPr>
          <p:cNvPr id="6" name="TextBox 5">
            <a:extLst>
              <a:ext uri="{FF2B5EF4-FFF2-40B4-BE49-F238E27FC236}">
                <a16:creationId xmlns:a16="http://schemas.microsoft.com/office/drawing/2014/main" id="{365F442B-DAF2-6545-8C55-FCFDC02650C6}"/>
              </a:ext>
            </a:extLst>
          </p:cNvPr>
          <p:cNvSpPr txBox="1"/>
          <p:nvPr/>
        </p:nvSpPr>
        <p:spPr>
          <a:xfrm>
            <a:off x="489786" y="4988391"/>
            <a:ext cx="1371600" cy="1200329"/>
          </a:xfrm>
          <a:prstGeom prst="rect">
            <a:avLst/>
          </a:prstGeom>
          <a:noFill/>
        </p:spPr>
        <p:txBody>
          <a:bodyPr wrap="square" rtlCol="0">
            <a:spAutoFit/>
          </a:bodyPr>
          <a:lstStyle/>
          <a:p>
            <a:pPr algn="ctr"/>
            <a:r>
              <a:rPr lang="en-US" sz="1200" b="1" dirty="0">
                <a:solidFill>
                  <a:srgbClr val="FF0000"/>
                </a:solidFill>
              </a:rPr>
              <a:t>TOOT TOOT</a:t>
            </a:r>
          </a:p>
          <a:p>
            <a:pPr algn="ctr"/>
            <a:r>
              <a:rPr lang="en-US" sz="1200" dirty="0"/>
              <a:t>signals intent to pass on the give-way vessel’s starboard (right) side</a:t>
            </a:r>
          </a:p>
        </p:txBody>
      </p:sp>
      <p:sp>
        <p:nvSpPr>
          <p:cNvPr id="7" name="TextBox 6">
            <a:extLst>
              <a:ext uri="{FF2B5EF4-FFF2-40B4-BE49-F238E27FC236}">
                <a16:creationId xmlns:a16="http://schemas.microsoft.com/office/drawing/2014/main" id="{6A2BCBE8-5CE5-014E-BEDC-A7E92BFE18F4}"/>
              </a:ext>
            </a:extLst>
          </p:cNvPr>
          <p:cNvSpPr txBox="1"/>
          <p:nvPr/>
        </p:nvSpPr>
        <p:spPr>
          <a:xfrm>
            <a:off x="2819400" y="4988391"/>
            <a:ext cx="1371600" cy="1015663"/>
          </a:xfrm>
          <a:prstGeom prst="rect">
            <a:avLst/>
          </a:prstGeom>
          <a:noFill/>
        </p:spPr>
        <p:txBody>
          <a:bodyPr wrap="square" rtlCol="0">
            <a:spAutoFit/>
          </a:bodyPr>
          <a:lstStyle/>
          <a:p>
            <a:pPr algn="ctr"/>
            <a:r>
              <a:rPr lang="en-US" sz="1200" b="1" dirty="0">
                <a:solidFill>
                  <a:srgbClr val="FF0000"/>
                </a:solidFill>
              </a:rPr>
              <a:t>TOOT</a:t>
            </a:r>
          </a:p>
          <a:p>
            <a:pPr algn="ctr"/>
            <a:r>
              <a:rPr lang="en-US" sz="1200" dirty="0"/>
              <a:t>signals intent to pass on the give-way vessel’s port (left) side</a:t>
            </a:r>
          </a:p>
        </p:txBody>
      </p:sp>
      <p:pic>
        <p:nvPicPr>
          <p:cNvPr id="8" name="Picture 7">
            <a:extLst>
              <a:ext uri="{FF2B5EF4-FFF2-40B4-BE49-F238E27FC236}">
                <a16:creationId xmlns:a16="http://schemas.microsoft.com/office/drawing/2014/main" id="{2658AA10-52A3-3349-8C51-ABFF5E75D42A}"/>
              </a:ext>
            </a:extLst>
          </p:cNvPr>
          <p:cNvPicPr>
            <a:picLocks noChangeAspect="1"/>
          </p:cNvPicPr>
          <p:nvPr/>
        </p:nvPicPr>
        <p:blipFill rotWithShape="1">
          <a:blip r:embed="rId3"/>
          <a:srcRect l="16401" t="2001" r="13999" b="7334"/>
          <a:stretch/>
        </p:blipFill>
        <p:spPr>
          <a:xfrm>
            <a:off x="5461563" y="1143000"/>
            <a:ext cx="2209800" cy="5181600"/>
          </a:xfrm>
          <a:prstGeom prst="rect">
            <a:avLst/>
          </a:prstGeom>
        </p:spPr>
      </p:pic>
      <p:sp>
        <p:nvSpPr>
          <p:cNvPr id="9" name="TextBox 8">
            <a:extLst>
              <a:ext uri="{FF2B5EF4-FFF2-40B4-BE49-F238E27FC236}">
                <a16:creationId xmlns:a16="http://schemas.microsoft.com/office/drawing/2014/main" id="{55E6AA0C-8D5B-1D46-8D01-4759F02609D6}"/>
              </a:ext>
            </a:extLst>
          </p:cNvPr>
          <p:cNvSpPr txBox="1"/>
          <p:nvPr/>
        </p:nvSpPr>
        <p:spPr>
          <a:xfrm>
            <a:off x="4343399" y="4988390"/>
            <a:ext cx="1371600" cy="1200329"/>
          </a:xfrm>
          <a:prstGeom prst="rect">
            <a:avLst/>
          </a:prstGeom>
          <a:noFill/>
        </p:spPr>
        <p:txBody>
          <a:bodyPr wrap="square" rtlCol="0">
            <a:spAutoFit/>
          </a:bodyPr>
          <a:lstStyle/>
          <a:p>
            <a:pPr algn="ctr"/>
            <a:r>
              <a:rPr lang="en-US" sz="1200" b="1" dirty="0">
                <a:solidFill>
                  <a:srgbClr val="FF0000"/>
                </a:solidFill>
              </a:rPr>
              <a:t>TOOT TOOT</a:t>
            </a:r>
          </a:p>
          <a:p>
            <a:pPr algn="ctr"/>
            <a:r>
              <a:rPr lang="en-US" sz="1200" dirty="0"/>
              <a:t>signals intent to pass on the give-way vessel’s starboard (right) side</a:t>
            </a:r>
          </a:p>
        </p:txBody>
      </p:sp>
      <p:sp>
        <p:nvSpPr>
          <p:cNvPr id="10" name="TextBox 9">
            <a:extLst>
              <a:ext uri="{FF2B5EF4-FFF2-40B4-BE49-F238E27FC236}">
                <a16:creationId xmlns:a16="http://schemas.microsoft.com/office/drawing/2014/main" id="{3292EFC4-AA1F-3543-BAA5-2EEDEBE49298}"/>
              </a:ext>
            </a:extLst>
          </p:cNvPr>
          <p:cNvSpPr txBox="1"/>
          <p:nvPr/>
        </p:nvSpPr>
        <p:spPr>
          <a:xfrm>
            <a:off x="7467600" y="4988390"/>
            <a:ext cx="1371600" cy="1015663"/>
          </a:xfrm>
          <a:prstGeom prst="rect">
            <a:avLst/>
          </a:prstGeom>
          <a:noFill/>
        </p:spPr>
        <p:txBody>
          <a:bodyPr wrap="square" rtlCol="0">
            <a:spAutoFit/>
          </a:bodyPr>
          <a:lstStyle/>
          <a:p>
            <a:pPr algn="ctr"/>
            <a:r>
              <a:rPr lang="en-US" sz="1200" b="1" dirty="0">
                <a:solidFill>
                  <a:srgbClr val="FF0000"/>
                </a:solidFill>
              </a:rPr>
              <a:t>TOOT</a:t>
            </a:r>
          </a:p>
          <a:p>
            <a:pPr algn="ctr"/>
            <a:r>
              <a:rPr lang="en-US" sz="1200" dirty="0"/>
              <a:t>signals intent to pass on the give-way vessel’s port (left) side</a:t>
            </a:r>
          </a:p>
        </p:txBody>
      </p:sp>
      <p:sp>
        <p:nvSpPr>
          <p:cNvPr id="11" name="Rectangle 10">
            <a:extLst>
              <a:ext uri="{FF2B5EF4-FFF2-40B4-BE49-F238E27FC236}">
                <a16:creationId xmlns:a16="http://schemas.microsoft.com/office/drawing/2014/main" id="{D0923D3C-A105-1447-8ABC-C7FFD28D75BC}"/>
              </a:ext>
            </a:extLst>
          </p:cNvPr>
          <p:cNvSpPr/>
          <p:nvPr/>
        </p:nvSpPr>
        <p:spPr>
          <a:xfrm>
            <a:off x="319334" y="540842"/>
            <a:ext cx="8048131" cy="477054"/>
          </a:xfrm>
          <a:prstGeom prst="rect">
            <a:avLst/>
          </a:prstGeom>
        </p:spPr>
        <p:txBody>
          <a:bodyPr wrap="square">
            <a:spAutoFit/>
          </a:bodyPr>
          <a:lstStyle/>
          <a:p>
            <a:pPr eaLnBrk="0" hangingPunct="0">
              <a:spcBef>
                <a:spcPct val="20000"/>
              </a:spcBef>
              <a:buClr>
                <a:srgbClr val="0070C0"/>
              </a:buClr>
              <a:buSzPct val="100000"/>
            </a:pPr>
            <a:r>
              <a:rPr lang="en-US" sz="2500" b="1" dirty="0">
                <a:solidFill>
                  <a:srgbClr val="0070C0"/>
                </a:solidFill>
                <a:latin typeface="Arial" pitchFamily="34" charset="0"/>
                <a:cs typeface="Arial" pitchFamily="34" charset="0"/>
              </a:rPr>
              <a:t>Power-Driven Vessel Overtaking a Sailing Vessel</a:t>
            </a:r>
          </a:p>
        </p:txBody>
      </p:sp>
    </p:spTree>
    <p:extLst>
      <p:ext uri="{BB962C8B-B14F-4D97-AF65-F5344CB8AC3E}">
        <p14:creationId xmlns:p14="http://schemas.microsoft.com/office/powerpoint/2010/main" val="31849120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eaLnBrk="1" hangingPunct="1"/>
            <a:r>
              <a:rPr lang="en-US" dirty="0"/>
              <a:t>Types of Boat Hulls</a:t>
            </a:r>
          </a:p>
        </p:txBody>
      </p:sp>
      <p:sp>
        <p:nvSpPr>
          <p:cNvPr id="52227" name="Text Placeholder 6"/>
          <p:cNvSpPr>
            <a:spLocks noGrp="1"/>
          </p:cNvSpPr>
          <p:nvPr>
            <p:ph type="body" idx="1"/>
          </p:nvPr>
        </p:nvSpPr>
        <p:spPr/>
        <p:txBody>
          <a:bodyPr/>
          <a:lstStyle/>
          <a:p>
            <a:r>
              <a:rPr lang="en-US" dirty="0">
                <a:latin typeface="Arial" charset="0"/>
                <a:cs typeface="Arial" charset="0"/>
              </a:rPr>
              <a:t>Displacement Hulls</a:t>
            </a:r>
          </a:p>
        </p:txBody>
      </p:sp>
      <p:sp>
        <p:nvSpPr>
          <p:cNvPr id="50180" name="Rectangle 3"/>
          <p:cNvSpPr>
            <a:spLocks noGrp="1" noChangeArrowheads="1"/>
          </p:cNvSpPr>
          <p:nvPr>
            <p:ph sz="half" idx="2"/>
          </p:nvPr>
        </p:nvSpPr>
        <p:spPr/>
        <p:txBody>
          <a:bodyPr/>
          <a:lstStyle/>
          <a:p>
            <a:pPr marL="344488" indent="-344488" eaLnBrk="1" hangingPunct="1">
              <a:lnSpc>
                <a:spcPct val="105000"/>
              </a:lnSpc>
              <a:spcBef>
                <a:spcPts val="4200"/>
              </a:spcBef>
            </a:pPr>
            <a:r>
              <a:rPr lang="en-US" dirty="0">
                <a:latin typeface="Arial" charset="0"/>
                <a:cs typeface="Arial" charset="0"/>
              </a:rPr>
              <a:t>Round-Bottomed Hull</a:t>
            </a:r>
          </a:p>
        </p:txBody>
      </p:sp>
      <p:sp>
        <p:nvSpPr>
          <p:cNvPr id="6" name="TextBox 7"/>
          <p:cNvSpPr txBox="1">
            <a:spLocks noChangeArrowheads="1"/>
          </p:cNvSpPr>
          <p:nvPr/>
        </p:nvSpPr>
        <p:spPr bwMode="auto">
          <a:xfrm>
            <a:off x="5735638" y="4351338"/>
            <a:ext cx="1968500" cy="393700"/>
          </a:xfrm>
          <a:prstGeom prst="rect">
            <a:avLst/>
          </a:prstGeom>
          <a:noFill/>
          <a:ln w="9525">
            <a:noFill/>
            <a:miter lim="800000"/>
            <a:headEnd/>
            <a:tailEnd/>
          </a:ln>
        </p:spPr>
        <p:txBody>
          <a:bodyPr wrap="none">
            <a:spAutoFit/>
          </a:bodyPr>
          <a:lstStyle/>
          <a:p>
            <a:pPr algn="ctr">
              <a:lnSpc>
                <a:spcPct val="105000"/>
              </a:lnSpc>
              <a:spcBef>
                <a:spcPct val="60000"/>
              </a:spcBef>
              <a:buClr>
                <a:schemeClr val="accent2"/>
              </a:buClr>
              <a:buSzPct val="110000"/>
              <a:buFont typeface="Wingdings 2" pitchFamily="18" charset="2"/>
              <a:buNone/>
            </a:pPr>
            <a:r>
              <a:rPr lang="en-US" sz="2000" dirty="0">
                <a:solidFill>
                  <a:srgbClr val="000000"/>
                </a:solidFill>
              </a:rPr>
              <a:t>Round Bottom</a:t>
            </a:r>
          </a:p>
        </p:txBody>
      </p:sp>
      <p:pic>
        <p:nvPicPr>
          <p:cNvPr id="52230" name="Picture 7" descr="C:\DOCUME~1\jcarbone\LOCALS~1\Temp\VMwareDnD\40c5bcde\hull_round_bottom.jpg"/>
          <p:cNvPicPr>
            <a:picLocks noChangeAspect="1" noChangeArrowheads="1"/>
          </p:cNvPicPr>
          <p:nvPr/>
        </p:nvPicPr>
        <p:blipFill>
          <a:blip r:embed="rId3"/>
          <a:srcRect/>
          <a:stretch>
            <a:fillRect/>
          </a:stretch>
        </p:blipFill>
        <p:spPr bwMode="auto">
          <a:xfrm>
            <a:off x="4953000" y="2514600"/>
            <a:ext cx="3581400" cy="1762125"/>
          </a:xfrm>
          <a:prstGeom prst="rect">
            <a:avLst/>
          </a:prstGeom>
          <a:noFill/>
          <a:ln w="9525">
            <a:noFill/>
            <a:miter lim="800000"/>
            <a:headEnd/>
            <a:tailEnd/>
          </a:ln>
        </p:spPr>
      </p:pic>
    </p:spTree>
    <p:extLst>
      <p:ext uri="{BB962C8B-B14F-4D97-AF65-F5344CB8AC3E}">
        <p14:creationId xmlns:p14="http://schemas.microsoft.com/office/powerpoint/2010/main" val="3384955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180">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le 3"/>
          <p:cNvSpPr>
            <a:spLocks noGrp="1"/>
          </p:cNvSpPr>
          <p:nvPr>
            <p:ph type="title"/>
          </p:nvPr>
        </p:nvSpPr>
        <p:spPr/>
        <p:txBody>
          <a:bodyPr/>
          <a:lstStyle/>
          <a:p>
            <a:r>
              <a:rPr lang="en-US" dirty="0"/>
              <a:t>Night Navigation</a:t>
            </a:r>
          </a:p>
        </p:txBody>
      </p:sp>
      <p:sp>
        <p:nvSpPr>
          <p:cNvPr id="115715" name="Rectangle 3"/>
          <p:cNvSpPr>
            <a:spLocks noGrp="1" noChangeArrowheads="1"/>
          </p:cNvSpPr>
          <p:nvPr>
            <p:ph idx="1"/>
          </p:nvPr>
        </p:nvSpPr>
        <p:spPr/>
        <p:txBody>
          <a:bodyPr/>
          <a:lstStyle/>
          <a:p>
            <a:pPr eaLnBrk="1" hangingPunct="1"/>
            <a:r>
              <a:rPr lang="en-US" dirty="0">
                <a:latin typeface="Arial" charset="0"/>
                <a:cs typeface="Arial" charset="0"/>
              </a:rPr>
              <a:t>Boats must use navigation lights:</a:t>
            </a:r>
          </a:p>
          <a:p>
            <a:pPr lvl="1" eaLnBrk="1" hangingPunct="1"/>
            <a:r>
              <a:rPr lang="en-US" dirty="0">
                <a:latin typeface="Arial" charset="0"/>
                <a:cs typeface="Arial" charset="0"/>
              </a:rPr>
              <a:t>From sunset to sunrise</a:t>
            </a:r>
          </a:p>
          <a:p>
            <a:pPr lvl="1" eaLnBrk="1" hangingPunct="1"/>
            <a:r>
              <a:rPr lang="en-US" dirty="0">
                <a:latin typeface="Arial" charset="0"/>
                <a:cs typeface="Arial" charset="0"/>
              </a:rPr>
              <a:t>When visibility is restricted</a:t>
            </a:r>
          </a:p>
          <a:p>
            <a:pPr eaLnBrk="1" hangingPunct="1"/>
            <a:r>
              <a:rPr lang="en-US" dirty="0">
                <a:latin typeface="Arial" charset="0"/>
                <a:cs typeface="Arial" charset="0"/>
              </a:rPr>
              <a:t>Lights tell you:</a:t>
            </a:r>
          </a:p>
          <a:p>
            <a:pPr lvl="1" eaLnBrk="1" hangingPunct="1"/>
            <a:r>
              <a:rPr lang="en-US" dirty="0">
                <a:latin typeface="Arial" charset="0"/>
                <a:cs typeface="Arial" charset="0"/>
              </a:rPr>
              <a:t>If the other vessel is power-driven or under sail</a:t>
            </a:r>
          </a:p>
          <a:p>
            <a:pPr lvl="1" eaLnBrk="1" hangingPunct="1"/>
            <a:r>
              <a:rPr lang="en-US" dirty="0">
                <a:latin typeface="Arial" charset="0"/>
                <a:cs typeface="Arial" charset="0"/>
              </a:rPr>
              <a:t>Which way the other vessel is going</a:t>
            </a:r>
          </a:p>
          <a:p>
            <a:pPr eaLnBrk="1" hangingPunct="1"/>
            <a:r>
              <a:rPr lang="en-US" dirty="0">
                <a:latin typeface="Arial" charset="0"/>
                <a:cs typeface="Arial" charset="0"/>
              </a:rPr>
              <a:t>Follow the same navigational rules used in the daytime.</a:t>
            </a:r>
          </a:p>
        </p:txBody>
      </p:sp>
    </p:spTree>
    <p:extLst>
      <p:ext uri="{BB962C8B-B14F-4D97-AF65-F5344CB8AC3E}">
        <p14:creationId xmlns:p14="http://schemas.microsoft.com/office/powerpoint/2010/main" val="3445057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571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571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571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571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571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571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le 3"/>
          <p:cNvSpPr>
            <a:spLocks noGrp="1"/>
          </p:cNvSpPr>
          <p:nvPr>
            <p:ph type="title"/>
          </p:nvPr>
        </p:nvSpPr>
        <p:spPr/>
        <p:txBody>
          <a:bodyPr/>
          <a:lstStyle/>
          <a:p>
            <a:r>
              <a:rPr lang="en-US" dirty="0"/>
              <a:t>Night Navigation</a:t>
            </a:r>
          </a:p>
        </p:txBody>
      </p:sp>
      <p:sp>
        <p:nvSpPr>
          <p:cNvPr id="115715" name="Rectangle 3"/>
          <p:cNvSpPr>
            <a:spLocks noGrp="1" noChangeArrowheads="1"/>
          </p:cNvSpPr>
          <p:nvPr>
            <p:ph idx="1"/>
          </p:nvPr>
        </p:nvSpPr>
        <p:spPr/>
        <p:txBody>
          <a:bodyPr/>
          <a:lstStyle/>
          <a:p>
            <a:pPr marL="0" indent="0" eaLnBrk="1" hangingPunct="1">
              <a:buNone/>
            </a:pPr>
            <a:r>
              <a:rPr lang="en-US" b="0" dirty="0"/>
              <a:t>When you are in a </a:t>
            </a:r>
            <a:r>
              <a:rPr lang="en-US" dirty="0"/>
              <a:t>power-driven vessel</a:t>
            </a:r>
            <a:r>
              <a:rPr lang="en-US" b="0" dirty="0"/>
              <a:t> and you see a </a:t>
            </a:r>
            <a:r>
              <a:rPr lang="en-US" dirty="0"/>
              <a:t>green and a white light</a:t>
            </a:r>
            <a:r>
              <a:rPr lang="en-US" b="0" dirty="0"/>
              <a:t>, you are the stand-on vessel. You should remain alert, however, in case the other vessel operator does not see you or does not know navigational rules.</a:t>
            </a:r>
            <a:endParaRPr lang="en-US" dirty="0">
              <a:latin typeface="Arial" charset="0"/>
              <a:cs typeface="Arial" charset="0"/>
            </a:endParaRPr>
          </a:p>
        </p:txBody>
      </p:sp>
      <p:pic>
        <p:nvPicPr>
          <p:cNvPr id="3" name="Picture 2">
            <a:extLst>
              <a:ext uri="{FF2B5EF4-FFF2-40B4-BE49-F238E27FC236}">
                <a16:creationId xmlns:a16="http://schemas.microsoft.com/office/drawing/2014/main" id="{BB191834-2EB5-874C-ADEF-BD69649264C0}"/>
              </a:ext>
            </a:extLst>
          </p:cNvPr>
          <p:cNvPicPr>
            <a:picLocks noChangeAspect="1"/>
          </p:cNvPicPr>
          <p:nvPr/>
        </p:nvPicPr>
        <p:blipFill>
          <a:blip r:embed="rId3"/>
          <a:stretch>
            <a:fillRect/>
          </a:stretch>
        </p:blipFill>
        <p:spPr>
          <a:xfrm>
            <a:off x="2362200" y="3881262"/>
            <a:ext cx="3175000" cy="2286000"/>
          </a:xfrm>
          <a:prstGeom prst="rect">
            <a:avLst/>
          </a:prstGeom>
        </p:spPr>
      </p:pic>
    </p:spTree>
    <p:extLst>
      <p:ext uri="{BB962C8B-B14F-4D97-AF65-F5344CB8AC3E}">
        <p14:creationId xmlns:p14="http://schemas.microsoft.com/office/powerpoint/2010/main" val="38526932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le 3"/>
          <p:cNvSpPr>
            <a:spLocks noGrp="1"/>
          </p:cNvSpPr>
          <p:nvPr>
            <p:ph type="title"/>
          </p:nvPr>
        </p:nvSpPr>
        <p:spPr/>
        <p:txBody>
          <a:bodyPr/>
          <a:lstStyle/>
          <a:p>
            <a:r>
              <a:rPr lang="en-US" dirty="0"/>
              <a:t>Night Navigation</a:t>
            </a:r>
          </a:p>
        </p:txBody>
      </p:sp>
      <p:sp>
        <p:nvSpPr>
          <p:cNvPr id="115715" name="Rectangle 3"/>
          <p:cNvSpPr>
            <a:spLocks noGrp="1" noChangeArrowheads="1"/>
          </p:cNvSpPr>
          <p:nvPr>
            <p:ph idx="1"/>
          </p:nvPr>
        </p:nvSpPr>
        <p:spPr/>
        <p:txBody>
          <a:bodyPr/>
          <a:lstStyle/>
          <a:p>
            <a:pPr marL="0" indent="0">
              <a:buNone/>
            </a:pPr>
            <a:r>
              <a:rPr lang="en-US" b="0" dirty="0"/>
              <a:t>When you are in a </a:t>
            </a:r>
            <a:r>
              <a:rPr lang="en-US" dirty="0"/>
              <a:t>power-driven vessel</a:t>
            </a:r>
            <a:r>
              <a:rPr lang="en-US" b="0" dirty="0"/>
              <a:t> and you see only a </a:t>
            </a:r>
            <a:r>
              <a:rPr lang="en-US" dirty="0"/>
              <a:t>white light</a:t>
            </a:r>
            <a:r>
              <a:rPr lang="en-US" b="0" dirty="0"/>
              <a:t>, you are overtaking another vessel or it is anchored. It is the stand-on vessel, whether underway or anchored. You may go around it on either side.</a:t>
            </a:r>
          </a:p>
          <a:p>
            <a:pPr marL="0" indent="0">
              <a:buNone/>
            </a:pPr>
            <a:br>
              <a:rPr lang="en-US" dirty="0"/>
            </a:br>
            <a:endParaRPr lang="en-US" dirty="0">
              <a:latin typeface="Arial" charset="0"/>
              <a:cs typeface="Arial" charset="0"/>
            </a:endParaRPr>
          </a:p>
        </p:txBody>
      </p:sp>
      <p:pic>
        <p:nvPicPr>
          <p:cNvPr id="3" name="Picture 2">
            <a:extLst>
              <a:ext uri="{FF2B5EF4-FFF2-40B4-BE49-F238E27FC236}">
                <a16:creationId xmlns:a16="http://schemas.microsoft.com/office/drawing/2014/main" id="{5AF76695-488B-1444-B2DC-BC351729AA30}"/>
              </a:ext>
            </a:extLst>
          </p:cNvPr>
          <p:cNvPicPr>
            <a:picLocks noChangeAspect="1"/>
          </p:cNvPicPr>
          <p:nvPr/>
        </p:nvPicPr>
        <p:blipFill>
          <a:blip r:embed="rId3"/>
          <a:stretch>
            <a:fillRect/>
          </a:stretch>
        </p:blipFill>
        <p:spPr>
          <a:xfrm>
            <a:off x="3200400" y="3352800"/>
            <a:ext cx="3175000" cy="2286000"/>
          </a:xfrm>
          <a:prstGeom prst="rect">
            <a:avLst/>
          </a:prstGeom>
        </p:spPr>
      </p:pic>
    </p:spTree>
    <p:extLst>
      <p:ext uri="{BB962C8B-B14F-4D97-AF65-F5344CB8AC3E}">
        <p14:creationId xmlns:p14="http://schemas.microsoft.com/office/powerpoint/2010/main" val="413627274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le 3"/>
          <p:cNvSpPr>
            <a:spLocks noGrp="1"/>
          </p:cNvSpPr>
          <p:nvPr>
            <p:ph type="title"/>
          </p:nvPr>
        </p:nvSpPr>
        <p:spPr/>
        <p:txBody>
          <a:bodyPr/>
          <a:lstStyle/>
          <a:p>
            <a:r>
              <a:rPr lang="en-US" dirty="0"/>
              <a:t>Night Navigation</a:t>
            </a:r>
          </a:p>
        </p:txBody>
      </p:sp>
      <p:sp>
        <p:nvSpPr>
          <p:cNvPr id="115715" name="Rectangle 3"/>
          <p:cNvSpPr>
            <a:spLocks noGrp="1" noChangeArrowheads="1"/>
          </p:cNvSpPr>
          <p:nvPr>
            <p:ph idx="1"/>
          </p:nvPr>
        </p:nvSpPr>
        <p:spPr/>
        <p:txBody>
          <a:bodyPr/>
          <a:lstStyle/>
          <a:p>
            <a:pPr marL="0" indent="0" eaLnBrk="1" hangingPunct="1">
              <a:buNone/>
            </a:pPr>
            <a:r>
              <a:rPr lang="en-US" b="0" dirty="0"/>
              <a:t>When you are in a </a:t>
            </a:r>
            <a:r>
              <a:rPr lang="en-US" dirty="0"/>
              <a:t>power-driven vessel</a:t>
            </a:r>
            <a:r>
              <a:rPr lang="en-US" b="0" dirty="0"/>
              <a:t> and you see a </a:t>
            </a:r>
            <a:r>
              <a:rPr lang="en-US" dirty="0"/>
              <a:t>red and a white light</a:t>
            </a:r>
            <a:r>
              <a:rPr lang="en-US" b="0" dirty="0"/>
              <a:t>, you must give way to the other vessel. Slow down and allow the vessel to pass, or you may turn to the right and pass behind the other vessel.</a:t>
            </a:r>
            <a:endParaRPr lang="en-US" dirty="0">
              <a:latin typeface="Arial" charset="0"/>
              <a:cs typeface="Arial" charset="0"/>
            </a:endParaRPr>
          </a:p>
        </p:txBody>
      </p:sp>
      <p:pic>
        <p:nvPicPr>
          <p:cNvPr id="5" name="Picture 4">
            <a:extLst>
              <a:ext uri="{FF2B5EF4-FFF2-40B4-BE49-F238E27FC236}">
                <a16:creationId xmlns:a16="http://schemas.microsoft.com/office/drawing/2014/main" id="{C6BCFEFD-7F07-CC40-A12E-9CDC628BC3AE}"/>
              </a:ext>
            </a:extLst>
          </p:cNvPr>
          <p:cNvPicPr>
            <a:picLocks noChangeAspect="1"/>
          </p:cNvPicPr>
          <p:nvPr/>
        </p:nvPicPr>
        <p:blipFill>
          <a:blip r:embed="rId3"/>
          <a:stretch>
            <a:fillRect/>
          </a:stretch>
        </p:blipFill>
        <p:spPr>
          <a:xfrm>
            <a:off x="2590800" y="3505200"/>
            <a:ext cx="3175000" cy="2286000"/>
          </a:xfrm>
          <a:prstGeom prst="rect">
            <a:avLst/>
          </a:prstGeom>
        </p:spPr>
      </p:pic>
    </p:spTree>
    <p:extLst>
      <p:ext uri="{BB962C8B-B14F-4D97-AF65-F5344CB8AC3E}">
        <p14:creationId xmlns:p14="http://schemas.microsoft.com/office/powerpoint/2010/main" val="230576475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le 3"/>
          <p:cNvSpPr>
            <a:spLocks noGrp="1"/>
          </p:cNvSpPr>
          <p:nvPr>
            <p:ph type="title"/>
          </p:nvPr>
        </p:nvSpPr>
        <p:spPr/>
        <p:txBody>
          <a:bodyPr/>
          <a:lstStyle/>
          <a:p>
            <a:r>
              <a:rPr lang="en-US" dirty="0"/>
              <a:t>Night Navigation</a:t>
            </a:r>
          </a:p>
        </p:txBody>
      </p:sp>
      <p:sp>
        <p:nvSpPr>
          <p:cNvPr id="115715" name="Rectangle 3"/>
          <p:cNvSpPr>
            <a:spLocks noGrp="1" noChangeArrowheads="1"/>
          </p:cNvSpPr>
          <p:nvPr>
            <p:ph idx="1"/>
          </p:nvPr>
        </p:nvSpPr>
        <p:spPr/>
        <p:txBody>
          <a:bodyPr/>
          <a:lstStyle/>
          <a:p>
            <a:pPr marL="0" indent="0" eaLnBrk="1" hangingPunct="1">
              <a:buNone/>
            </a:pPr>
            <a:r>
              <a:rPr lang="en-US" b="0" dirty="0"/>
              <a:t>When you are in a </a:t>
            </a:r>
            <a:r>
              <a:rPr lang="en-US" dirty="0"/>
              <a:t>power-driven vessel</a:t>
            </a:r>
            <a:r>
              <a:rPr lang="en-US" b="0" dirty="0"/>
              <a:t> and you see a </a:t>
            </a:r>
            <a:r>
              <a:rPr lang="en-US" dirty="0"/>
              <a:t>red, a green, and a white light</a:t>
            </a:r>
            <a:r>
              <a:rPr lang="en-US" b="0" dirty="0"/>
              <a:t>, you are approaching another power-driven vessel head-on and both vessels must give way.</a:t>
            </a:r>
            <a:endParaRPr lang="en-US" dirty="0">
              <a:latin typeface="Arial" charset="0"/>
              <a:cs typeface="Arial" charset="0"/>
            </a:endParaRPr>
          </a:p>
        </p:txBody>
      </p:sp>
      <p:pic>
        <p:nvPicPr>
          <p:cNvPr id="4" name="Picture 3">
            <a:extLst>
              <a:ext uri="{FF2B5EF4-FFF2-40B4-BE49-F238E27FC236}">
                <a16:creationId xmlns:a16="http://schemas.microsoft.com/office/drawing/2014/main" id="{2CD89143-B943-BC48-9BFD-4635C431E6CC}"/>
              </a:ext>
            </a:extLst>
          </p:cNvPr>
          <p:cNvPicPr>
            <a:picLocks noChangeAspect="1"/>
          </p:cNvPicPr>
          <p:nvPr/>
        </p:nvPicPr>
        <p:blipFill>
          <a:blip r:embed="rId3"/>
          <a:stretch>
            <a:fillRect/>
          </a:stretch>
        </p:blipFill>
        <p:spPr>
          <a:xfrm>
            <a:off x="2819400" y="3429000"/>
            <a:ext cx="3175000" cy="2286000"/>
          </a:xfrm>
          <a:prstGeom prst="rect">
            <a:avLst/>
          </a:prstGeom>
        </p:spPr>
      </p:pic>
    </p:spTree>
    <p:extLst>
      <p:ext uri="{BB962C8B-B14F-4D97-AF65-F5344CB8AC3E}">
        <p14:creationId xmlns:p14="http://schemas.microsoft.com/office/powerpoint/2010/main" val="160529296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le 3"/>
          <p:cNvSpPr>
            <a:spLocks noGrp="1"/>
          </p:cNvSpPr>
          <p:nvPr>
            <p:ph type="title"/>
          </p:nvPr>
        </p:nvSpPr>
        <p:spPr/>
        <p:txBody>
          <a:bodyPr/>
          <a:lstStyle/>
          <a:p>
            <a:r>
              <a:rPr lang="en-US" dirty="0"/>
              <a:t>Night Navigation</a:t>
            </a:r>
          </a:p>
        </p:txBody>
      </p:sp>
      <p:sp>
        <p:nvSpPr>
          <p:cNvPr id="115715" name="Rectangle 3"/>
          <p:cNvSpPr>
            <a:spLocks noGrp="1" noChangeArrowheads="1"/>
          </p:cNvSpPr>
          <p:nvPr>
            <p:ph idx="1"/>
          </p:nvPr>
        </p:nvSpPr>
        <p:spPr/>
        <p:txBody>
          <a:bodyPr/>
          <a:lstStyle/>
          <a:p>
            <a:pPr marL="0" indent="0" eaLnBrk="1" hangingPunct="1">
              <a:buNone/>
            </a:pPr>
            <a:r>
              <a:rPr lang="en-US" b="0" dirty="0"/>
              <a:t>When you are in </a:t>
            </a:r>
            <a:r>
              <a:rPr lang="en-US" dirty="0"/>
              <a:t>any type of vessel</a:t>
            </a:r>
            <a:r>
              <a:rPr lang="en-US" b="0" dirty="0"/>
              <a:t> and you see a </a:t>
            </a:r>
            <a:r>
              <a:rPr lang="en-US" dirty="0"/>
              <a:t>red and a green light but no white light</a:t>
            </a:r>
            <a:r>
              <a:rPr lang="en-US" b="0" dirty="0"/>
              <a:t>, you are approaching a sailing vessel head-on and you must give way.</a:t>
            </a:r>
            <a:endParaRPr lang="en-US" dirty="0">
              <a:latin typeface="Arial" charset="0"/>
              <a:cs typeface="Arial" charset="0"/>
            </a:endParaRPr>
          </a:p>
        </p:txBody>
      </p:sp>
      <p:pic>
        <p:nvPicPr>
          <p:cNvPr id="3" name="Picture 2">
            <a:extLst>
              <a:ext uri="{FF2B5EF4-FFF2-40B4-BE49-F238E27FC236}">
                <a16:creationId xmlns:a16="http://schemas.microsoft.com/office/drawing/2014/main" id="{F96D63EC-27D2-A545-B116-08A8B8B346D9}"/>
              </a:ext>
            </a:extLst>
          </p:cNvPr>
          <p:cNvPicPr>
            <a:picLocks noChangeAspect="1"/>
          </p:cNvPicPr>
          <p:nvPr/>
        </p:nvPicPr>
        <p:blipFill>
          <a:blip r:embed="rId3"/>
          <a:stretch>
            <a:fillRect/>
          </a:stretch>
        </p:blipFill>
        <p:spPr>
          <a:xfrm>
            <a:off x="2984500" y="3352800"/>
            <a:ext cx="3175000" cy="2286000"/>
          </a:xfrm>
          <a:prstGeom prst="rect">
            <a:avLst/>
          </a:prstGeom>
        </p:spPr>
      </p:pic>
    </p:spTree>
    <p:extLst>
      <p:ext uri="{BB962C8B-B14F-4D97-AF65-F5344CB8AC3E}">
        <p14:creationId xmlns:p14="http://schemas.microsoft.com/office/powerpoint/2010/main" val="34291308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le 3"/>
          <p:cNvSpPr>
            <a:spLocks noGrp="1"/>
          </p:cNvSpPr>
          <p:nvPr>
            <p:ph type="title"/>
          </p:nvPr>
        </p:nvSpPr>
        <p:spPr/>
        <p:txBody>
          <a:bodyPr/>
          <a:lstStyle/>
          <a:p>
            <a:r>
              <a:rPr lang="en-US" dirty="0"/>
              <a:t>Night Navigation</a:t>
            </a:r>
          </a:p>
        </p:txBody>
      </p:sp>
      <p:sp>
        <p:nvSpPr>
          <p:cNvPr id="115715" name="Rectangle 3"/>
          <p:cNvSpPr>
            <a:spLocks noGrp="1" noChangeArrowheads="1"/>
          </p:cNvSpPr>
          <p:nvPr>
            <p:ph idx="1"/>
          </p:nvPr>
        </p:nvSpPr>
        <p:spPr/>
        <p:txBody>
          <a:bodyPr/>
          <a:lstStyle/>
          <a:p>
            <a:pPr marL="0" indent="0" eaLnBrk="1" hangingPunct="1">
              <a:buNone/>
            </a:pPr>
            <a:r>
              <a:rPr lang="en-US" b="0" dirty="0"/>
              <a:t>When you are in </a:t>
            </a:r>
            <a:r>
              <a:rPr lang="en-US" dirty="0"/>
              <a:t>any type of vessel</a:t>
            </a:r>
            <a:r>
              <a:rPr lang="en-US" b="0" dirty="0"/>
              <a:t> and you see </a:t>
            </a:r>
            <a:r>
              <a:rPr lang="en-US" dirty="0"/>
              <a:t>only a green light or only a red light</a:t>
            </a:r>
            <a:r>
              <a:rPr lang="en-US" b="0" dirty="0"/>
              <a:t>, you may be approaching a sailing vessel and you must give way. A sailing vessel is always the stand-on vessel except when it is overtaking.</a:t>
            </a:r>
            <a:endParaRPr lang="en-US" dirty="0">
              <a:latin typeface="Arial" charset="0"/>
              <a:cs typeface="Arial" charset="0"/>
            </a:endParaRPr>
          </a:p>
        </p:txBody>
      </p:sp>
      <p:pic>
        <p:nvPicPr>
          <p:cNvPr id="3" name="Picture 2">
            <a:extLst>
              <a:ext uri="{FF2B5EF4-FFF2-40B4-BE49-F238E27FC236}">
                <a16:creationId xmlns:a16="http://schemas.microsoft.com/office/drawing/2014/main" id="{B3DBC9F5-2BAB-0D4A-A95E-0DBC0962B32E}"/>
              </a:ext>
            </a:extLst>
          </p:cNvPr>
          <p:cNvPicPr>
            <a:picLocks noChangeAspect="1"/>
          </p:cNvPicPr>
          <p:nvPr/>
        </p:nvPicPr>
        <p:blipFill>
          <a:blip r:embed="rId3"/>
          <a:stretch>
            <a:fillRect/>
          </a:stretch>
        </p:blipFill>
        <p:spPr>
          <a:xfrm>
            <a:off x="4736024" y="3717281"/>
            <a:ext cx="3175000" cy="2286000"/>
          </a:xfrm>
          <a:prstGeom prst="rect">
            <a:avLst/>
          </a:prstGeom>
        </p:spPr>
      </p:pic>
      <p:pic>
        <p:nvPicPr>
          <p:cNvPr id="5" name="Picture 4">
            <a:extLst>
              <a:ext uri="{FF2B5EF4-FFF2-40B4-BE49-F238E27FC236}">
                <a16:creationId xmlns:a16="http://schemas.microsoft.com/office/drawing/2014/main" id="{030CE900-22B7-0343-8FA1-4B4F597754F6}"/>
              </a:ext>
            </a:extLst>
          </p:cNvPr>
          <p:cNvPicPr>
            <a:picLocks noChangeAspect="1"/>
          </p:cNvPicPr>
          <p:nvPr/>
        </p:nvPicPr>
        <p:blipFill>
          <a:blip r:embed="rId4"/>
          <a:stretch>
            <a:fillRect/>
          </a:stretch>
        </p:blipFill>
        <p:spPr>
          <a:xfrm>
            <a:off x="1009112" y="3733800"/>
            <a:ext cx="3175000" cy="2286000"/>
          </a:xfrm>
          <a:prstGeom prst="rect">
            <a:avLst/>
          </a:prstGeom>
        </p:spPr>
      </p:pic>
    </p:spTree>
    <p:extLst>
      <p:ext uri="{BB962C8B-B14F-4D97-AF65-F5344CB8AC3E}">
        <p14:creationId xmlns:p14="http://schemas.microsoft.com/office/powerpoint/2010/main" val="341194853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4"/>
          <p:cNvSpPr>
            <a:spLocks noGrp="1"/>
          </p:cNvSpPr>
          <p:nvPr>
            <p:ph type="title"/>
          </p:nvPr>
        </p:nvSpPr>
        <p:spPr/>
        <p:txBody>
          <a:bodyPr/>
          <a:lstStyle/>
          <a:p>
            <a:r>
              <a:rPr lang="en-US" dirty="0"/>
              <a:t>Night Navigation</a:t>
            </a:r>
          </a:p>
        </p:txBody>
      </p:sp>
      <p:sp>
        <p:nvSpPr>
          <p:cNvPr id="120835" name="Text Placeholder 5"/>
          <p:cNvSpPr>
            <a:spLocks noGrp="1"/>
          </p:cNvSpPr>
          <p:nvPr>
            <p:ph type="body" idx="1"/>
          </p:nvPr>
        </p:nvSpPr>
        <p:spPr/>
        <p:txBody>
          <a:bodyPr/>
          <a:lstStyle/>
          <a:p>
            <a:r>
              <a:rPr lang="en-US" dirty="0">
                <a:latin typeface="Arial" charset="0"/>
                <a:cs typeface="Arial" charset="0"/>
              </a:rPr>
              <a:t>Towing Lights</a:t>
            </a:r>
          </a:p>
        </p:txBody>
      </p:sp>
      <p:sp>
        <p:nvSpPr>
          <p:cNvPr id="118788" name="Content Placeholder 6"/>
          <p:cNvSpPr>
            <a:spLocks noGrp="1"/>
          </p:cNvSpPr>
          <p:nvPr>
            <p:ph sz="half" idx="2"/>
          </p:nvPr>
        </p:nvSpPr>
        <p:spPr/>
        <p:txBody>
          <a:bodyPr/>
          <a:lstStyle/>
          <a:p>
            <a:pPr marL="0" indent="0">
              <a:buNone/>
            </a:pPr>
            <a:r>
              <a:rPr lang="en-US" dirty="0">
                <a:latin typeface="Arial" charset="0"/>
                <a:cs typeface="Arial" charset="0"/>
              </a:rPr>
              <a:t>When commercial vessels are towing, they display one or more yellow lights in place of a sternlight. </a:t>
            </a:r>
          </a:p>
        </p:txBody>
      </p:sp>
      <p:pic>
        <p:nvPicPr>
          <p:cNvPr id="120837" name="Picture 5" descr="NavLights_barge"/>
          <p:cNvPicPr>
            <a:picLocks noChangeAspect="1" noChangeArrowheads="1"/>
          </p:cNvPicPr>
          <p:nvPr/>
        </p:nvPicPr>
        <p:blipFill>
          <a:blip r:embed="rId3"/>
          <a:srcRect/>
          <a:stretch>
            <a:fillRect/>
          </a:stretch>
        </p:blipFill>
        <p:spPr bwMode="auto">
          <a:xfrm>
            <a:off x="228600" y="3200400"/>
            <a:ext cx="8763000" cy="2349500"/>
          </a:xfrm>
          <a:prstGeom prst="rect">
            <a:avLst/>
          </a:prstGeom>
          <a:noFill/>
          <a:ln w="9525">
            <a:noFill/>
            <a:miter lim="800000"/>
            <a:headEnd/>
            <a:tailEnd/>
          </a:ln>
        </p:spPr>
      </p:pic>
    </p:spTree>
    <p:extLst>
      <p:ext uri="{BB962C8B-B14F-4D97-AF65-F5344CB8AC3E}">
        <p14:creationId xmlns:p14="http://schemas.microsoft.com/office/powerpoint/2010/main" val="1068675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878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itle 3"/>
          <p:cNvSpPr>
            <a:spLocks noGrp="1"/>
          </p:cNvSpPr>
          <p:nvPr>
            <p:ph type="title"/>
          </p:nvPr>
        </p:nvSpPr>
        <p:spPr/>
        <p:txBody>
          <a:bodyPr/>
          <a:lstStyle/>
          <a:p>
            <a:r>
              <a:rPr lang="en-US" dirty="0"/>
              <a:t>Sound Signals</a:t>
            </a:r>
          </a:p>
        </p:txBody>
      </p:sp>
      <p:sp>
        <p:nvSpPr>
          <p:cNvPr id="119811" name="Content Placeholder 5"/>
          <p:cNvSpPr>
            <a:spLocks noGrp="1"/>
          </p:cNvSpPr>
          <p:nvPr>
            <p:ph idx="1"/>
          </p:nvPr>
        </p:nvSpPr>
        <p:spPr/>
        <p:txBody>
          <a:bodyPr/>
          <a:lstStyle/>
          <a:p>
            <a:pPr marL="346075" indent="-346075" eaLnBrk="1" hangingPunct="1">
              <a:tabLst>
                <a:tab pos="342900" algn="l"/>
              </a:tabLst>
            </a:pPr>
            <a:r>
              <a:rPr lang="en-US" dirty="0">
                <a:latin typeface="Arial" charset="0"/>
                <a:cs typeface="Arial" charset="0"/>
              </a:rPr>
              <a:t>Sound signals use short and prolonged blasts. They must be audible for at least one-half mile.</a:t>
            </a:r>
          </a:p>
          <a:p>
            <a:pPr marL="746125" lvl="1" indent="-346075" eaLnBrk="1" hangingPunct="1">
              <a:tabLst>
                <a:tab pos="342900" algn="l"/>
              </a:tabLst>
            </a:pPr>
            <a:r>
              <a:rPr lang="en-US" dirty="0">
                <a:latin typeface="Arial" charset="0"/>
                <a:cs typeface="Arial" charset="0"/>
              </a:rPr>
              <a:t>Short blast—about one second in duration</a:t>
            </a:r>
          </a:p>
          <a:p>
            <a:pPr marL="746125" lvl="1" indent="-346075" eaLnBrk="1" hangingPunct="1">
              <a:tabLst>
                <a:tab pos="342900" algn="l"/>
              </a:tabLst>
            </a:pPr>
            <a:r>
              <a:rPr lang="en-US" dirty="0">
                <a:latin typeface="Arial" charset="0"/>
                <a:cs typeface="Arial" charset="0"/>
              </a:rPr>
              <a:t>Prolonged blast—4–6 seconds in duration</a:t>
            </a:r>
          </a:p>
        </p:txBody>
      </p:sp>
    </p:spTree>
    <p:extLst>
      <p:ext uri="{BB962C8B-B14F-4D97-AF65-F5344CB8AC3E}">
        <p14:creationId xmlns:p14="http://schemas.microsoft.com/office/powerpoint/2010/main" val="461154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981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98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itle 3"/>
          <p:cNvSpPr>
            <a:spLocks noGrp="1"/>
          </p:cNvSpPr>
          <p:nvPr>
            <p:ph type="title"/>
          </p:nvPr>
        </p:nvSpPr>
        <p:spPr/>
        <p:txBody>
          <a:bodyPr/>
          <a:lstStyle/>
          <a:p>
            <a:r>
              <a:rPr lang="en-US" dirty="0"/>
              <a:t>Sound Signals</a:t>
            </a:r>
          </a:p>
        </p:txBody>
      </p:sp>
      <p:sp>
        <p:nvSpPr>
          <p:cNvPr id="120835" name="Content Placeholder 6"/>
          <p:cNvSpPr>
            <a:spLocks noGrp="1"/>
          </p:cNvSpPr>
          <p:nvPr>
            <p:ph idx="1"/>
          </p:nvPr>
        </p:nvSpPr>
        <p:spPr/>
        <p:txBody>
          <a:bodyPr/>
          <a:lstStyle/>
          <a:p>
            <a:r>
              <a:rPr lang="en-US" dirty="0">
                <a:latin typeface="Arial" charset="0"/>
                <a:cs typeface="Arial" charset="0"/>
              </a:rPr>
              <a:t>Change in Direction</a:t>
            </a:r>
          </a:p>
          <a:p>
            <a:pPr lvl="1"/>
            <a:r>
              <a:rPr lang="en-US" dirty="0">
                <a:latin typeface="Arial" charset="0"/>
                <a:cs typeface="Arial" charset="0"/>
              </a:rPr>
              <a:t>One short blast</a:t>
            </a:r>
          </a:p>
          <a:p>
            <a:pPr lvl="1"/>
            <a:r>
              <a:rPr lang="en-US" dirty="0">
                <a:latin typeface="Arial" charset="0"/>
                <a:cs typeface="Arial" charset="0"/>
              </a:rPr>
              <a:t>Two short blasts</a:t>
            </a:r>
          </a:p>
          <a:p>
            <a:pPr lvl="1"/>
            <a:r>
              <a:rPr lang="en-US" dirty="0">
                <a:latin typeface="Arial" charset="0"/>
                <a:cs typeface="Arial" charset="0"/>
              </a:rPr>
              <a:t>Three short blasts</a:t>
            </a:r>
          </a:p>
        </p:txBody>
      </p:sp>
    </p:spTree>
    <p:extLst>
      <p:ext uri="{BB962C8B-B14F-4D97-AF65-F5344CB8AC3E}">
        <p14:creationId xmlns:p14="http://schemas.microsoft.com/office/powerpoint/2010/main" val="1625371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083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083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083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DATA" val="&lt;database version=&quot;7.0&quot;&gt;&lt;object type=&quot;1&quot; unique_id=&quot;10001&quot;&gt;&lt;object type=&quot;2&quot; unique_id=&quot;10014&quot;&gt;&lt;object type=&quot;3&quot; unique_id=&quot;118846&quot;&gt;&lt;property id=&quot;20148&quot; value=&quot;5&quot;/&gt;&lt;property id=&quot;20300&quot; value=&quot;Slide 1&quot;/&gt;&lt;property id=&quot;20307&quot; value=&quot;257&quot;/&gt;&lt;/object&gt;&lt;object type=&quot;3&quot; unique_id=&quot;119517&quot;&gt;&lt;property id=&quot;20148&quot; value=&quot;5&quot;/&gt;&lt;property id=&quot;20300&quot; value=&quot;Slide 29 - &amp;quot;Chapter Two&amp;#x0D;&amp;#x0A;&amp;quot;&quot;/&gt;&lt;property id=&quot;20307&quot; value=&quot;295&quot;/&gt;&lt;/object&gt;&lt;object type=&quot;3&quot; unique_id=&quot;119518&quot;&gt;&lt;property id=&quot;20148&quot; value=&quot;5&quot;/&gt;&lt;property id=&quot;20300&quot; value=&quot;Slide 30 - &amp;quot;Key Topics&amp;quot;&quot;/&gt;&lt;property id=&quot;20307&quot; value=&quot;298&quot;/&gt;&lt;/object&gt;&lt;object type=&quot;3&quot; unique_id=&quot;119519&quot;&gt;&lt;property id=&quot;20148&quot; value=&quot;5&quot;/&gt;&lt;property id=&quot;20300&quot; value=&quot;Slide 31 - &amp;quot;Objectives&amp;quot;&quot;/&gt;&lt;property id=&quot;20307&quot; value=&quot;300&quot;/&gt;&lt;/object&gt;&lt;object type=&quot;3&quot; unique_id=&quot;119520&quot;&gt;&lt;property id=&quot;20148&quot; value=&quot;5&quot;/&gt;&lt;property id=&quot;20300&quot; value=&quot;Slide 32 - &amp;quot;Boat Capacity&amp;quot;&quot;/&gt;&lt;property id=&quot;20307&quot; value=&quot;302&quot;/&gt;&lt;/object&gt;&lt;object type=&quot;3&quot; unique_id=&quot;119522&quot;&gt;&lt;property id=&quot;20148&quot; value=&quot;5&quot;/&gt;&lt;property id=&quot;20300&quot; value=&quot;Slide 33 - &amp;quot;Boat Capacity&amp;quot;&quot;/&gt;&lt;property id=&quot;20307&quot; value=&quot;304&quot;/&gt;&lt;/object&gt;&lt;object type=&quot;3&quot; unique_id=&quot;120208&quot;&gt;&lt;property id=&quot;20148&quot; value=&quot;5&quot;/&gt;&lt;property id=&quot;20300&quot; value=&quot;Slide 34 - &amp;quot;Float Plan&amp;quot;&quot;/&gt;&lt;property id=&quot;20307&quot; value=&quot;306&quot;/&gt;&lt;/object&gt;&lt;object type=&quot;3&quot; unique_id=&quot;120209&quot;&gt;&lt;property id=&quot;20148&quot; value=&quot;5&quot;/&gt;&lt;property id=&quot;20300&quot; value=&quot;Slide 35 - &amp;quot;Float Plan&amp;quot;&quot;/&gt;&lt;property id=&quot;20307&quot; value=&quot;307&quot;/&gt;&lt;/object&gt;&lt;object type=&quot;3&quot; unique_id=&quot;120210&quot;&gt;&lt;property id=&quot;20148&quot; value=&quot;5&quot;/&gt;&lt;property id=&quot;20300&quot; value=&quot;Slide 37 - &amp;quot;Fueling Your Vessel … Safely&amp;quot;&quot;/&gt;&lt;property id=&quot;20307&quot; value=&quot;308&quot;/&gt;&lt;/object&gt;&lt;object type=&quot;3&quot; unique_id=&quot;120211&quot;&gt;&lt;property id=&quot;20148&quot; value=&quot;5&quot;/&gt;&lt;property id=&quot;20300&quot; value=&quot;Slide 38 - &amp;quot;Fueling Your Vessel&amp;quot;&quot;/&gt;&lt;property id=&quot;20307&quot; value=&quot;309&quot;/&gt;&lt;/object&gt;&lt;object type=&quot;3&quot; unique_id=&quot;120212&quot;&gt;&lt;property id=&quot;20148&quot; value=&quot;5&quot;/&gt;&lt;property id=&quot;20300&quot; value=&quot;Slide 39 - &amp;quot;Fueling Your Vessel&amp;quot;&quot;/&gt;&lt;property id=&quot;20307&quot; value=&quot;311&quot;/&gt;&lt;/object&gt;&lt;object type=&quot;3&quot; unique_id=&quot;120213&quot;&gt;&lt;property id=&quot;20148&quot; value=&quot;5&quot;/&gt;&lt;property id=&quot;20300&quot; value=&quot;Slide 40 - &amp;quot;Fueling Your Vessel&amp;quot;&quot;/&gt;&lt;property id=&quot;20307&quot; value=&quot;316&quot;/&gt;&lt;/object&gt;&lt;object type=&quot;3&quot; unique_id=&quot;120214&quot;&gt;&lt;property id=&quot;20148&quot; value=&quot;5&quot;/&gt;&lt;property id=&quot;20300&quot; value=&quot;Slide 41 - &amp;quot;Fueling Your Vessel&amp;quot;&quot;/&gt;&lt;property id=&quot;20307&quot; value=&quot;312&quot;/&gt;&lt;/object&gt;&lt;object type=&quot;3&quot; unique_id=&quot;120215&quot;&gt;&lt;property id=&quot;20148&quot; value=&quot;5&quot;/&gt;&lt;property id=&quot;20300&quot; value=&quot;Slide 42 - &amp;quot;Fueling Your Vessel&amp;quot;&quot;/&gt;&lt;property id=&quot;20307&quot; value=&quot;313&quot;/&gt;&lt;/object&gt;&lt;object type=&quot;3&quot; unique_id=&quot;120216&quot;&gt;&lt;property id=&quot;20148&quot; value=&quot;5&quot;/&gt;&lt;property id=&quot;20300&quot; value=&quot;Slide 43 - &amp;quot;PWC Fuel Selector Switch&amp;quot;&quot;/&gt;&lt;property id=&quot;20307&quot; value=&quot;315&quot;/&gt;&lt;/object&gt;&lt;object type=&quot;3&quot; unique_id=&quot;120217&quot;&gt;&lt;property id=&quot;20148&quot; value=&quot;5&quot;/&gt;&lt;property id=&quot;20300&quot; value=&quot;Slide 44 - &amp;quot;Trailering Your Vessel&amp;quot;&quot;/&gt;&lt;property id=&quot;20307&quot; value=&quot;318&quot;/&gt;&lt;/object&gt;&lt;object type=&quot;3&quot; unique_id=&quot;120218&quot;&gt;&lt;property id=&quot;20148&quot; value=&quot;5&quot;/&gt;&lt;property id=&quot;20300&quot; value=&quot;Slide 45 - &amp;quot;Trailering Your Vessel&amp;quot;&quot;/&gt;&lt;property id=&quot;20307&quot; value=&quot;320&quot;/&gt;&lt;/object&gt;&lt;object type=&quot;3&quot; unique_id=&quot;120220&quot;&gt;&lt;property id=&quot;20148&quot; value=&quot;5&quot;/&gt;&lt;property id=&quot;20300&quot; value=&quot;Slide 46 - &amp;quot;Trailering Your Vessel&amp;quot;&quot;/&gt;&lt;property id=&quot;20307&quot; value=&quot;322&quot;/&gt;&lt;/object&gt;&lt;object type=&quot;3&quot; unique_id=&quot;123545&quot;&gt;&lt;property id=&quot;20148&quot; value=&quot;5&quot;/&gt;&lt;property id=&quot;20300&quot; value=&quot;Slide 47 - &amp;quot;Trailering Your Vessel&amp;quot;&quot;/&gt;&lt;property id=&quot;20307&quot; value=&quot;323&quot;/&gt;&lt;/object&gt;&lt;object type=&quot;3&quot; unique_id=&quot;123546&quot;&gt;&lt;property id=&quot;20148&quot; value=&quot;5&quot;/&gt;&lt;property id=&quot;20300&quot; value=&quot;Slide 48 - &amp;quot;Trailering Your Vessel&amp;quot;&quot;/&gt;&lt;property id=&quot;20307&quot; value=&quot;324&quot;/&gt;&lt;/object&gt;&lt;object type=&quot;3&quot; unique_id=&quot;123547&quot;&gt;&lt;property id=&quot;20148&quot; value=&quot;5&quot;/&gt;&lt;property id=&quot;20300&quot; value=&quot;Slide 50 - &amp;quot;Trailering Your Vessel&amp;quot;&quot;/&gt;&lt;property id=&quot;20307&quot; value=&quot;326&quot;/&gt;&lt;/object&gt;&lt;object type=&quot;3&quot; unique_id=&quot;123548&quot;&gt;&lt;property id=&quot;20148&quot; value=&quot;5&quot;/&gt;&lt;property id=&quot;20300&quot; value=&quot;Slide 51 - &amp;quot;Trailering Your Vessel&amp;quot;&quot;/&gt;&lt;property id=&quot;20307&quot; value=&quot;328&quot;/&gt;&lt;/object&gt;&lt;object type=&quot;3&quot; unique_id=&quot;123549&quot;&gt;&lt;property id=&quot;20148&quot; value=&quot;5&quot;/&gt;&lt;property id=&quot;20300&quot; value=&quot;Slide 52 - &amp;quot;Trailering Your Vessel&amp;quot;&quot;/&gt;&lt;property id=&quot;20307&quot; value=&quot;329&quot;/&gt;&lt;/object&gt;&lt;object type=&quot;3&quot; unique_id=&quot;123550&quot;&gt;&lt;property id=&quot;20148&quot; value=&quot;5&quot;/&gt;&lt;property id=&quot;20300&quot; value=&quot;Slide 53 - &amp;quot;Trailering Your Vessel&amp;quot;&quot;/&gt;&lt;property id=&quot;20307&quot; value=&quot;331&quot;/&gt;&lt;/object&gt;&lt;object type=&quot;3&quot; unique_id=&quot;123551&quot;&gt;&lt;property id=&quot;20148&quot; value=&quot;5&quot;/&gt;&lt;property id=&quot;20300&quot; value=&quot;Slide 54 - &amp;quot;Trailering Your Vessel&amp;quot;&quot;/&gt;&lt;property id=&quot;20307&quot; value=&quot;332&quot;/&gt;&lt;/object&gt;&lt;object type=&quot;3&quot; unique_id=&quot;123552&quot;&gt;&lt;property id=&quot;20148&quot; value=&quot;5&quot;/&gt;&lt;property id=&quot;20300&quot; value=&quot;Slide 55 - &amp;quot;Trailering Your Vessel&amp;quot;&quot;/&gt;&lt;property id=&quot;20307&quot; value=&quot;333&quot;/&gt;&lt;/object&gt;&lt;object type=&quot;3&quot; unique_id=&quot;123553&quot;&gt;&lt;property id=&quot;20148&quot; value=&quot;5&quot;/&gt;&lt;property id=&quot;20300&quot; value=&quot;Slide 56 - &amp;quot;Trailering Your Vessel&amp;quot;&quot;/&gt;&lt;property id=&quot;20307&quot; value=&quot;335&quot;/&gt;&lt;/object&gt;&lt;object type=&quot;3&quot; unique_id=&quot;123554&quot;&gt;&lt;property id=&quot;20148&quot; value=&quot;5&quot;/&gt;&lt;property id=&quot;20300&quot; value=&quot;Slide 57 - &amp;quot;Trailering Your Vessel&amp;quot;&quot;/&gt;&lt;property id=&quot;20307&quot; value=&quot;336&quot;/&gt;&lt;/object&gt;&lt;object type=&quot;3&quot; unique_id=&quot;123555&quot;&gt;&lt;property id=&quot;20148&quot; value=&quot;5&quot;/&gt;&lt;property id=&quot;20300&quot; value=&quot;Slide 58 - &amp;quot;Vessel Maintenance&amp;quot;&quot;/&gt;&lt;property id=&quot;20307&quot; value=&quot;337&quot;/&gt;&lt;/object&gt;&lt;object type=&quot;3&quot; unique_id=&quot;123556&quot;&gt;&lt;property id=&quot;20148&quot; value=&quot;5&quot;/&gt;&lt;property id=&quot;20300&quot; value=&quot;Slide 60 - &amp;quot;Engine Maintenance&amp;quot;&quot;/&gt;&lt;property id=&quot;20307&quot; value=&quot;339&quot;/&gt;&lt;/object&gt;&lt;object type=&quot;3&quot; unique_id=&quot;123557&quot;&gt;&lt;property id=&quot;20148&quot; value=&quot;5&quot;/&gt;&lt;property id=&quot;20300&quot; value=&quot;Slide 61 - &amp;quot;Lines and Knots&amp;quot;&quot;/&gt;&lt;property id=&quot;20307&quot; value=&quot;340&quot;/&gt;&lt;/object&gt;&lt;object type=&quot;3&quot; unique_id=&quot;123558&quot;&gt;&lt;property id=&quot;20148&quot; value=&quot;5&quot;/&gt;&lt;property id=&quot;20300&quot; value=&quot;Slide 62 - &amp;quot;Preventing Theft&amp;quot;&quot;/&gt;&lt;property id=&quot;20307&quot; value=&quot;341&quot;/&gt;&lt;/object&gt;&lt;object type=&quot;3&quot; unique_id=&quot;123559&quot;&gt;&lt;property id=&quot;20148&quot; value=&quot;5&quot;/&gt;&lt;property id=&quot;20300&quot; value=&quot;Slide 64&quot;/&gt;&lt;property id=&quot;20307&quot; value=&quot;342&quot;/&gt;&lt;/object&gt;&lt;object type=&quot;3&quot; unique_id=&quot;123560&quot;&gt;&lt;property id=&quot;20148&quot; value=&quot;5&quot;/&gt;&lt;property id=&quot;20300&quot; value=&quot;Slide 65 - &amp;quot;Chapter Three &amp;#x0D;&amp;#x0A;&amp;quot;&quot;/&gt;&lt;property id=&quot;20307&quot; value=&quot;343&quot;/&gt;&lt;/object&gt;&lt;object type=&quot;3&quot; unique_id=&quot;123561&quot;&gt;&lt;property id=&quot;20148&quot; value=&quot;5&quot;/&gt;&lt;property id=&quot;20300&quot; value=&quot;Slide 66 - &amp;quot;Key Topics&amp;quot;&quot;/&gt;&lt;property id=&quot;20307&quot; value=&quot;344&quot;/&gt;&lt;/object&gt;&lt;object type=&quot;3&quot; unique_id=&quot;123562&quot;&gt;&lt;property id=&quot;20148&quot; value=&quot;5&quot;/&gt;&lt;property id=&quot;20300&quot; value=&quot;Slide 67 - &amp;quot;Key Topics&amp;quot;&quot;/&gt;&lt;property id=&quot;20307&quot; value=&quot;345&quot;/&gt;&lt;/object&gt;&lt;object type=&quot;3&quot; unique_id=&quot;123563&quot;&gt;&lt;property id=&quot;20148&quot; value=&quot;5&quot;/&gt;&lt;property id=&quot;20300&quot; value=&quot;Slide 68 - &amp;quot;Objectives&amp;quot;&quot;/&gt;&lt;property id=&quot;20307&quot; value=&quot;347&quot;/&gt;&lt;/object&gt;&lt;object type=&quot;3&quot; unique_id=&quot;123564&quot;&gt;&lt;property id=&quot;20148&quot; value=&quot;5&quot;/&gt;&lt;property id=&quot;20300&quot; value=&quot;Slide 69 - &amp;quot;Objectives&amp;quot;&quot;/&gt;&lt;property id=&quot;20307&quot; value=&quot;348&quot;/&gt;&lt;/object&gt;&lt;object type=&quot;3&quot; unique_id=&quot;123565&quot;&gt;&lt;property id=&quot;20148&quot; value=&quot;5&quot;/&gt;&lt;property id=&quot;20300&quot; value=&quot;Slide 70 - &amp;quot;Objectives&amp;quot;&quot;/&gt;&lt;property id=&quot;20307&quot; value=&quot;349&quot;/&gt;&lt;/object&gt;&lt;object type=&quot;3&quot; unique_id=&quot;123566&quot;&gt;&lt;property id=&quot;20148&quot; value=&quot;5&quot;/&gt;&lt;property id=&quot;20300&quot; value=&quot;Slide 71 - &amp;quot;Casting Off&amp;quot;&quot;/&gt;&lt;property id=&quot;20307&quot; value=&quot;351&quot;/&gt;&lt;/object&gt;&lt;object type=&quot;3&quot; unique_id=&quot;123567&quot;&gt;&lt;property id=&quot;20148&quot; value=&quot;5&quot;/&gt;&lt;property id=&quot;20300&quot; value=&quot;Slide 73 - &amp;quot;Casting Off&amp;quot;&quot;/&gt;&lt;property id=&quot;20307&quot; value=&quot;352&quot;/&gt;&lt;/object&gt;&lt;object type=&quot;3&quot; unique_id=&quot;123568&quot;&gt;&lt;property id=&quot;20148&quot; value=&quot;5&quot;/&gt;&lt;property id=&quot;20300&quot; value=&quot;Slide 74 - &amp;quot;Casting Off&amp;quot;&quot;/&gt;&lt;property id=&quot;20307&quot; value=&quot;353&quot;/&gt;&lt;/object&gt;&lt;object type=&quot;3&quot; unique_id=&quot;123569&quot;&gt;&lt;property id=&quot;20148&quot; value=&quot;5&quot;/&gt;&lt;property id=&quot;20300&quot; value=&quot;Slide 75 - &amp;quot;Docking&amp;quot;&quot;/&gt;&lt;property id=&quot;20307&quot; value=&quot;356&quot;/&gt;&lt;/object&gt;&lt;object type=&quot;3&quot; unique_id=&quot;123570&quot;&gt;&lt;property id=&quot;20148&quot; value=&quot;5&quot;/&gt;&lt;property id=&quot;20300&quot; value=&quot;Slide 76 - &amp;quot;Docking&amp;quot;&quot;/&gt;&lt;property id=&quot;20307&quot; value=&quot;354&quot;/&gt;&lt;/object&gt;&lt;object type=&quot;3&quot; unique_id=&quot;123571&quot;&gt;&lt;property id=&quot;20148&quot; value=&quot;5&quot;/&gt;&lt;property id=&quot;20300&quot; value=&quot;Slide 77 - &amp;quot;Docking&amp;quot;&quot;/&gt;&lt;property id=&quot;20307&quot; value=&quot;357&quot;/&gt;&lt;/object&gt;&lt;object type=&quot;3&quot; unique_id=&quot;123572&quot;&gt;&lt;property id=&quot;20148&quot; value=&quot;5&quot;/&gt;&lt;property id=&quot;20300&quot; value=&quot;Slide 78 - &amp;quot;Docking&amp;quot;&quot;/&gt;&lt;property id=&quot;20307&quot; value=&quot;358&quot;/&gt;&lt;/object&gt;&lt;object type=&quot;3&quot; unique_id=&quot;123573&quot;&gt;&lt;property id=&quot;20148&quot; value=&quot;5&quot;/&gt;&lt;property id=&quot;20300&quot; value=&quot;Slide 79 - &amp;quot;Navigation Rules&amp;quot;&quot;/&gt;&lt;property id=&quot;20307&quot; value=&quot;360&quot;/&gt;&lt;/object&gt;&lt;object type=&quot;3&quot; unique_id=&quot;123574&quot;&gt;&lt;property id=&quot;20148&quot; value=&quot;5&quot;/&gt;&lt;property id=&quot;20300&quot; value=&quot;Slide 80 - &amp;quot;Navigation Rules&amp;quot;&quot;/&gt;&lt;property id=&quot;20307&quot; value=&quot;362&quot;/&gt;&lt;/object&gt;&lt;object type=&quot;3&quot; unique_id=&quot;123575&quot;&gt;&lt;property id=&quot;20148&quot; value=&quot;5&quot;/&gt;&lt;property id=&quot;20300&quot; value=&quot;Slide 81 - &amp;quot;Navigation Rules&amp;quot;&quot;/&gt;&lt;property id=&quot;20307&quot; value=&quot;364&quot;/&gt;&lt;/object&gt;&lt;object type=&quot;3&quot; unique_id=&quot;123576&quot;&gt;&lt;property id=&quot;20148&quot; value=&quot;5&quot;/&gt;&lt;property id=&quot;20300&quot; value=&quot;Slide 82 - &amp;quot;Navigation Rules&amp;quot;&quot;/&gt;&lt;property id=&quot;20307&quot; value=&quot;366&quot;/&gt;&lt;/object&gt;&lt;object type=&quot;3&quot; unique_id=&quot;123577&quot;&gt;&lt;property id=&quot;20148&quot; value=&quot;5&quot;/&gt;&lt;property id=&quot;20300&quot; value=&quot;Slide 83 - &amp;quot;Navigation Rules&amp;quot;&quot;/&gt;&lt;property id=&quot;20307&quot; value=&quot;367&quot;/&gt;&lt;/object&gt;&lt;object type=&quot;3&quot; unique_id=&quot;123578&quot;&gt;&lt;property id=&quot;20148&quot; value=&quot;5&quot;/&gt;&lt;property id=&quot;20300&quot; value=&quot;Slide 84 - &amp;quot;Navigation Rules&amp;quot;&quot;/&gt;&lt;property id=&quot;20307&quot; value=&quot;368&quot;/&gt;&lt;/object&gt;&lt;object type=&quot;3&quot; unique_id=&quot;123579&quot;&gt;&lt;property id=&quot;20148&quot; value=&quot;5&quot;/&gt;&lt;property id=&quot;20300&quot; value=&quot;Slide 85 - &amp;quot;Navigation Rules&amp;quot;&quot;/&gt;&lt;property id=&quot;20307&quot; value=&quot;369&quot;/&gt;&lt;/object&gt;&lt;object type=&quot;3&quot; unique_id=&quot;123580&quot;&gt;&lt;property id=&quot;20148&quot; value=&quot;5&quot;/&gt;&lt;property id=&quot;20300&quot; value=&quot;Slide 86 - &amp;quot;Navigation Rules&amp;quot;&quot;/&gt;&lt;property id=&quot;20307&quot; value=&quot;370&quot;/&gt;&lt;/object&gt;&lt;object type=&quot;3&quot; unique_id=&quot;123581&quot;&gt;&lt;property id=&quot;20148&quot; value=&quot;5&quot;/&gt;&lt;property id=&quot;20300&quot; value=&quot;Slide 87 - &amp;quot;Navigation Rules&amp;quot;&quot;/&gt;&lt;property id=&quot;20307&quot; value=&quot;371&quot;/&gt;&lt;/object&gt;&lt;object type=&quot;3&quot; unique_id=&quot;123582&quot;&gt;&lt;property id=&quot;20148&quot; value=&quot;5&quot;/&gt;&lt;property id=&quot;20300&quot; value=&quot;Slide 88 - &amp;quot;Navigation Rules&amp;quot;&quot;/&gt;&lt;property id=&quot;20307&quot; value=&quot;372&quot;/&gt;&lt;/object&gt;&lt;object type=&quot;3&quot; unique_id=&quot;123583&quot;&gt;&lt;property id=&quot;20148&quot; value=&quot;5&quot;/&gt;&lt;property id=&quot;20300&quot; value=&quot;Slide 89 - &amp;quot;Navigation Rules&amp;quot;&quot;/&gt;&lt;property id=&quot;20307&quot; value=&quot;373&quot;/&gt;&lt;/object&gt;&lt;object type=&quot;3&quot; unique_id=&quot;123584&quot;&gt;&lt;property id=&quot;20148&quot; value=&quot;5&quot;/&gt;&lt;property id=&quot;20300&quot; value=&quot;Slide 90 - &amp;quot;Navigation Rules&amp;quot;&quot;/&gt;&lt;property id=&quot;20307&quot; value=&quot;374&quot;/&gt;&lt;/object&gt;&lt;object type=&quot;3&quot; unique_id=&quot;123585&quot;&gt;&lt;property id=&quot;20148&quot; value=&quot;5&quot;/&gt;&lt;property id=&quot;20300&quot; value=&quot;Slide 91 - &amp;quot;Navigation Rules&amp;quot;&quot;/&gt;&lt;property id=&quot;20307&quot; value=&quot;376&quot;/&gt;&lt;/object&gt;&lt;object type=&quot;3&quot; unique_id=&quot;123586&quot;&gt;&lt;property id=&quot;20148&quot; value=&quot;5&quot;/&gt;&lt;property id=&quot;20300&quot; value=&quot;Slide 92 - &amp;quot;Navigation Rules&amp;quot;&quot;/&gt;&lt;property id=&quot;20307&quot; value=&quot;378&quot;/&gt;&lt;/object&gt;&lt;object type=&quot;3&quot; unique_id=&quot;123587&quot;&gt;&lt;property id=&quot;20148&quot; value=&quot;5&quot;/&gt;&lt;property id=&quot;20300&quot; value=&quot;Slide 93 - &amp;quot;Navigation Rules&amp;quot;&quot;/&gt;&lt;property id=&quot;20307&quot; value=&quot;379&quot;/&gt;&lt;/object&gt;&lt;object type=&quot;3&quot; unique_id=&quot;123588&quot;&gt;&lt;property id=&quot;20148&quot; value=&quot;5&quot;/&gt;&lt;property id=&quot;20300&quot; value=&quot;Slide 94 - &amp;quot;Navigation Lights&amp;quot;&quot;/&gt;&lt;property id=&quot;20307&quot; value=&quot;380&quot;/&gt;&lt;/object&gt;&lt;object type=&quot;3&quot; unique_id=&quot;123589&quot;&gt;&lt;property id=&quot;20148&quot; value=&quot;5&quot;/&gt;&lt;property id=&quot;20300&quot; value=&quot;Slide 95 - &amp;quot;Navigation Lights&amp;quot;&quot;/&gt;&lt;property id=&quot;20307&quot; value=&quot;381&quot;/&gt;&lt;/object&gt;&lt;object type=&quot;3&quot; unique_id=&quot;123590&quot;&gt;&lt;property id=&quot;20148&quot; value=&quot;5&quot;/&gt;&lt;property id=&quot;20300&quot; value=&quot;Slide 96 - &amp;quot;Navigation Lights&amp;quot;&quot;/&gt;&lt;property id=&quot;20307&quot; value=&quot;382&quot;/&gt;&lt;/object&gt;&lt;object type=&quot;3&quot; unique_id=&quot;123592&quot;&gt;&lt;property id=&quot;20148&quot; value=&quot;5&quot;/&gt;&lt;property id=&quot;20300&quot; value=&quot;Slide 97 - &amp;quot;Navigation Lights&amp;quot;&quot;/&gt;&lt;property id=&quot;20307&quot; value=&quot;384&quot;/&gt;&lt;/object&gt;&lt;object type=&quot;3&quot; unique_id=&quot;125662&quot;&gt;&lt;property id=&quot;20148&quot; value=&quot;5&quot;/&gt;&lt;property id=&quot;20300&quot; value=&quot;Slide 98 - &amp;quot;Navigation Lights&amp;quot;&quot;/&gt;&lt;property id=&quot;20307&quot; value=&quot;385&quot;/&gt;&lt;/object&gt;&lt;object type=&quot;3&quot; unique_id=&quot;125663&quot;&gt;&lt;property id=&quot;20148&quot; value=&quot;5&quot;/&gt;&lt;property id=&quot;20300&quot; value=&quot;Slide 99 - &amp;quot;Night Navigation&amp;quot;&quot;/&gt;&lt;property id=&quot;20307&quot; value=&quot;386&quot;/&gt;&lt;/object&gt;&lt;object type=&quot;3&quot; unique_id=&quot;125664&quot;&gt;&lt;property id=&quot;20148&quot; value=&quot;5&quot;/&gt;&lt;property id=&quot;20300&quot; value=&quot;Slide 100 - &amp;quot;Night Navigation&amp;quot;&quot;/&gt;&lt;property id=&quot;20307&quot; value=&quot;387&quot;/&gt;&lt;/object&gt;&lt;object type=&quot;3&quot; unique_id=&quot;125665&quot;&gt;&lt;property id=&quot;20148&quot; value=&quot;5&quot;/&gt;&lt;property id=&quot;20300&quot; value=&quot;Slide 101 - &amp;quot;Night Navigation&amp;quot;&quot;/&gt;&lt;property id=&quot;20307&quot; value=&quot;388&quot;/&gt;&lt;/object&gt;&lt;object type=&quot;3&quot; unique_id=&quot;125666&quot;&gt;&lt;property id=&quot;20148&quot; value=&quot;5&quot;/&gt;&lt;property id=&quot;20300&quot; value=&quot;Slide 102 - &amp;quot;Night Navigation&amp;quot;&quot;/&gt;&lt;property id=&quot;20307&quot; value=&quot;389&quot;/&gt;&lt;/object&gt;&lt;object type=&quot;3&quot; unique_id=&quot;125667&quot;&gt;&lt;property id=&quot;20148&quot; value=&quot;5&quot;/&gt;&lt;property id=&quot;20300&quot; value=&quot;Slide 103 - &amp;quot;Night Navigation&amp;quot;&quot;/&gt;&lt;property id=&quot;20307&quot; value=&quot;390&quot;/&gt;&lt;/object&gt;&lt;object type=&quot;3&quot; unique_id=&quot;125668&quot;&gt;&lt;property id=&quot;20148&quot; value=&quot;5&quot;/&gt;&lt;property id=&quot;20300&quot; value=&quot;Slide 104 - &amp;quot;Night Navigation&amp;quot;&quot;/&gt;&lt;property id=&quot;20307&quot; value=&quot;391&quot;/&gt;&lt;/object&gt;&lt;object type=&quot;3&quot; unique_id=&quot;125669&quot;&gt;&lt;property id=&quot;20148&quot; value=&quot;5&quot;/&gt;&lt;property id=&quot;20300&quot; value=&quot;Slide 105 - &amp;quot;Night Navigation&amp;quot;&quot;/&gt;&lt;property id=&quot;20307&quot; value=&quot;392&quot;/&gt;&lt;/object&gt;&lt;object type=&quot;3&quot; unique_id=&quot;125670&quot;&gt;&lt;property id=&quot;20148&quot; value=&quot;5&quot;/&gt;&lt;property id=&quot;20300&quot; value=&quot;Slide 106 - &amp;quot;Night Navigation&amp;quot;&quot;/&gt;&lt;property id=&quot;20307&quot; value=&quot;393&quot;/&gt;&lt;/object&gt;&lt;object type=&quot;3&quot; unique_id=&quot;125671&quot;&gt;&lt;property id=&quot;20148&quot; value=&quot;5&quot;/&gt;&lt;property id=&quot;20300&quot; value=&quot;Slide 107 - &amp;quot;Night Navigation&amp;quot;&quot;/&gt;&lt;property id=&quot;20307&quot; value=&quot;395&quot;/&gt;&lt;/object&gt;&lt;object type=&quot;3&quot; unique_id=&quot;125672&quot;&gt;&lt;property id=&quot;20148&quot; value=&quot;5&quot;/&gt;&lt;property id=&quot;20300&quot; value=&quot;Slide 108 - &amp;quot;Night Navigation&amp;quot;&quot;/&gt;&lt;property id=&quot;20307&quot; value=&quot;396&quot;/&gt;&lt;/object&gt;&lt;object type=&quot;3&quot; unique_id=&quot;125673&quot;&gt;&lt;property id=&quot;20148&quot; value=&quot;5&quot;/&gt;&lt;property id=&quot;20300&quot; value=&quot;Slide 110 - &amp;quot;Sound Signals&amp;quot;&quot;/&gt;&lt;property id=&quot;20307&quot; value=&quot;398&quot;/&gt;&lt;/object&gt;&lt;object type=&quot;3&quot; unique_id=&quot;125674&quot;&gt;&lt;property id=&quot;20148&quot; value=&quot;5&quot;/&gt;&lt;property id=&quot;20300&quot; value=&quot;Slide 111 - &amp;quot;Sound Signals&amp;quot;&quot;/&gt;&lt;property id=&quot;20307&quot; value=&quot;400&quot;/&gt;&lt;/object&gt;&lt;object type=&quot;3&quot; unique_id=&quot;125675&quot;&gt;&lt;property id=&quot;20148&quot; value=&quot;5&quot;/&gt;&lt;property id=&quot;20300&quot; value=&quot;Slide 112 - &amp;quot;Sound Signals&amp;quot;&quot;/&gt;&lt;property id=&quot;20307&quot; value=&quot;402&quot;/&gt;&lt;/object&gt;&lt;object type=&quot;3&quot; unique_id=&quot;125677&quot;&gt;&lt;property id=&quot;20148&quot; value=&quot;5&quot;/&gt;&lt;property id=&quot;20300&quot; value=&quot;Slide 113 - &amp;quot;Sound Signals&amp;quot;&quot;/&gt;&lt;property id=&quot;20307&quot; value=&quot;404&quot;/&gt;&lt;/object&gt;&lt;object type=&quot;3&quot; unique_id=&quot;131347&quot;&gt;&lt;property id=&quot;20148&quot; value=&quot;5&quot;/&gt;&lt;property id=&quot;20300&quot; value=&quot;Slide 114 - &amp;quot;U.S. Aids To Navigation System (ATON)&amp;quot;&quot;/&gt;&lt;property id=&quot;20307&quot; value=&quot;406&quot;/&gt;&lt;/object&gt;&lt;object type=&quot;3&quot; unique_id=&quot;131348&quot;&gt;&lt;property id=&quot;20148&quot; value=&quot;5&quot;/&gt;&lt;property id=&quot;20300&quot; value=&quot;Slide 115 - &amp;quot;U.S. Aids To Navigation System&amp;quot;&quot;/&gt;&lt;property id=&quot;20307&quot; value=&quot;407&quot;/&gt;&lt;/object&gt;&lt;object type=&quot;3&quot; unique_id=&quot;131349&quot;&gt;&lt;property id=&quot;20148&quot; value=&quot;5&quot;/&gt;&lt;property id=&quot;20300&quot; value=&quot;Slide 116 - &amp;quot;U.S. Aids To Navigation System&amp;quot;&quot;/&gt;&lt;property id=&quot;20307&quot; value=&quot;408&quot;/&gt;&lt;/object&gt;&lt;object type=&quot;3&quot; unique_id=&quot;131350&quot;&gt;&lt;property id=&quot;20148&quot; value=&quot;5&quot;/&gt;&lt;property id=&quot;20300&quot; value=&quot;Slide 117 - &amp;quot;U.S. Aids To Navigation System&amp;quot;&quot;/&gt;&lt;property id=&quot;20307&quot; value=&quot;409&quot;/&gt;&lt;/object&gt;&lt;object type=&quot;3&quot; unique_id=&quot;131351&quot;&gt;&lt;property id=&quot;20148&quot; value=&quot;5&quot;/&gt;&lt;property id=&quot;20300&quot; value=&quot;Slide 118 - &amp;quot;U.S. Aids To Navigation System&amp;quot;&quot;/&gt;&lt;property id=&quot;20307&quot; value=&quot;410&quot;/&gt;&lt;/object&gt;&lt;object type=&quot;3&quot; unique_id=&quot;131352&quot;&gt;&lt;property id=&quot;20148&quot; value=&quot;5&quot;/&gt;&lt;property id=&quot;20300&quot; value=&quot;Slide 119 - &amp;quot;U.S. Aids To Navigation System&amp;quot;&quot;/&gt;&lt;property id=&quot;20307&quot; value=&quot;411&quot;/&gt;&lt;/object&gt;&lt;object type=&quot;3&quot; unique_id=&quot;131353&quot;&gt;&lt;property id=&quot;20148&quot; value=&quot;5&quot;/&gt;&lt;property id=&quot;20300&quot; value=&quot;Slide 120 - &amp;quot;U.S. Aids To Navigation System&amp;quot;&quot;/&gt;&lt;property id=&quot;20307&quot; value=&quot;413&quot;/&gt;&lt;/object&gt;&lt;object type=&quot;3&quot; unique_id=&quot;131354&quot;&gt;&lt;property id=&quot;20148&quot; value=&quot;5&quot;/&gt;&lt;property id=&quot;20300&quot; value=&quot;Slide 121 - &amp;quot;U.S. Aids To Navigation System&amp;quot;&quot;/&gt;&lt;property id=&quot;20307&quot; value=&quot;414&quot;/&gt;&lt;/object&gt;&lt;object type=&quot;3&quot; unique_id=&quot;131355&quot;&gt;&lt;property id=&quot;20148&quot; value=&quot;5&quot;/&gt;&lt;property id=&quot;20300&quot; value=&quot;Slide 122 - &amp;quot;U.S. Aids To Navigation System&amp;quot;&quot;/&gt;&lt;property id=&quot;20307&quot; value=&quot;416&quot;/&gt;&lt;/object&gt;&lt;object type=&quot;3&quot; unique_id=&quot;131356&quot;&gt;&lt;property id=&quot;20148&quot; value=&quot;5&quot;/&gt;&lt;property id=&quot;20300&quot; value=&quot;Slide 123 - &amp;quot;U.S. Aids To Navigation System&amp;quot;&quot;/&gt;&lt;property id=&quot;20307&quot; value=&quot;417&quot;/&gt;&lt;/object&gt;&lt;object type=&quot;3&quot; unique_id=&quot;131357&quot;&gt;&lt;property id=&quot;20148&quot; value=&quot;5&quot;/&gt;&lt;property id=&quot;20300&quot; value=&quot;Slide 124 - &amp;quot;U.S. Aids To Navigation System&amp;quot;&quot;/&gt;&lt;property id=&quot;20307&quot; value=&quot;419&quot;/&gt;&lt;/object&gt;&lt;object type=&quot;3&quot; unique_id=&quot;131358&quot;&gt;&lt;property id=&quot;20148&quot; value=&quot;5&quot;/&gt;&lt;property id=&quot;20300&quot; value=&quot;Slide 125 - &amp;quot;U.S. Aids To Navigation System&amp;quot;&quot;/&gt;&lt;property id=&quot;20307&quot; value=&quot;420&quot;/&gt;&lt;/object&gt;&lt;object type=&quot;3&quot; unique_id=&quot;131359&quot;&gt;&lt;property id=&quot;20148&quot; value=&quot;5&quot;/&gt;&lt;property id=&quot;20300&quot; value=&quot;Slide 126 - &amp;quot;U.S. Aids To Navigation System&amp;quot;&quot;/&gt;&lt;property id=&quot;20307&quot; value=&quot;422&quot;/&gt;&lt;/object&gt;&lt;object type=&quot;3&quot; unique_id=&quot;131360&quot;&gt;&lt;property id=&quot;20148&quot; value=&quot;5&quot;/&gt;&lt;property id=&quot;20300&quot; value=&quot;Slide 127 - &amp;quot;U.S. Aids To Navigation System&amp;quot;&quot;/&gt;&lt;property id=&quot;20307&quot; value=&quot;424&quot;/&gt;&lt;/object&gt;&lt;object type=&quot;3&quot; unique_id=&quot;131361&quot;&gt;&lt;property id=&quot;20148&quot; value=&quot;5&quot;/&gt;&lt;property id=&quot;20300&quot; value=&quot;Slide 128 - &amp;quot;U.S. Aids To Navigation System&amp;quot;&quot;/&gt;&lt;property id=&quot;20307&quot; value=&quot;425&quot;/&gt;&lt;/object&gt;&lt;object type=&quot;3&quot; unique_id=&quot;131362&quot;&gt;&lt;property id=&quot;20148&quot; value=&quot;5&quot;/&gt;&lt;property id=&quot;20300&quot; value=&quot;Slide 129 - &amp;quot;Anchoring&amp;quot;&quot;/&gt;&lt;property id=&quot;20307&quot; value=&quot;426&quot;/&gt;&lt;/object&gt;&lt;object type=&quot;3&quot; unique_id=&quot;131363&quot;&gt;&lt;property id=&quot;20148&quot; value=&quot;5&quot;/&gt;&lt;property id=&quot;20300&quot; value=&quot;Slide 130 - &amp;quot;Dams, Locks, and Bridges&amp;quot;&quot;/&gt;&lt;property id=&quot;20307&quot; value=&quot;427&quot;/&gt;&lt;/object&gt;&lt;object type=&quot;3&quot; unique_id=&quot;131364&quot;&gt;&lt;property id=&quot;20148&quot; value=&quot;5&quot;/&gt;&lt;property id=&quot;20300&quot; value=&quot;Slide 131 - &amp;quot;Dams, Locks, and Bridges&amp;quot;&quot;/&gt;&lt;property id=&quot;20307&quot; value=&quot;428&quot;/&gt;&lt;/object&gt;&lt;object type=&quot;3&quot; unique_id=&quot;131365&quot;&gt;&lt;property id=&quot;20148&quot; value=&quot;5&quot;/&gt;&lt;property id=&quot;20300&quot; value=&quot;Slide 132 - &amp;quot;Dams, Locks, and Bridges&amp;quot;&quot;/&gt;&lt;property id=&quot;20307&quot; value=&quot;429&quot;/&gt;&lt;/object&gt;&lt;object type=&quot;3&quot; unique_id=&quot;131366&quot;&gt;&lt;property id=&quot;20148&quot; value=&quot;5&quot;/&gt;&lt;property id=&quot;20300&quot; value=&quot;Slide 133 - &amp;quot;Dams, Locks, and Bridges&amp;quot;&quot;/&gt;&lt;property id=&quot;20307&quot; value=&quot;430&quot;/&gt;&lt;/object&gt;&lt;object type=&quot;3&quot; unique_id=&quot;131367&quot;&gt;&lt;property id=&quot;20148&quot; value=&quot;5&quot;/&gt;&lt;property id=&quot;20300&quot; value=&quot;Slide 134 - &amp;quot;Changing Water Levels&amp;quot;&quot;/&gt;&lt;property id=&quot;20307&quot; value=&quot;431&quot;/&gt;&lt;/object&gt;&lt;object type=&quot;3&quot; unique_id=&quot;131368&quot;&gt;&lt;property id=&quot;20148&quot; value=&quot;5&quot;/&gt;&lt;property id=&quot;20300&quot; value=&quot;Slide 136 - &amp;quot;Compasses and Charts&amp;quot;&quot;/&gt;&lt;property id=&quot;20307&quot; value=&quot;433&quot;/&gt;&lt;/object&gt;&lt;object type=&quot;3&quot; unique_id=&quot;131369&quot;&gt;&lt;property id=&quot;20148&quot; value=&quot;5&quot;/&gt;&lt;property id=&quot;20300&quot; value=&quot;Slide 137 - &amp;quot;Compasses and Charts&amp;quot;&quot;/&gt;&lt;property id=&quot;20307&quot; value=&quot;435&quot;/&gt;&lt;/object&gt;&lt;object type=&quot;3&quot; unique_id=&quot;131370&quot;&gt;&lt;property id=&quot;20148&quot; value=&quot;5&quot;/&gt;&lt;property id=&quot;20300&quot; value=&quot;Slide 138 - &amp;quot;Compasses and Charts&amp;quot;&quot;/&gt;&lt;property id=&quot;20307&quot; value=&quot;436&quot;/&gt;&lt;/object&gt;&lt;object type=&quot;3&quot; unique_id=&quot;131371&quot;&gt;&lt;property id=&quot;20148&quot; value=&quot;5&quot;/&gt;&lt;property id=&quot;20300&quot; value=&quot;Slide 139 - &amp;quot;Personal Watercraft (PWC)&amp;quot;&quot;/&gt;&lt;property id=&quot;20307&quot; value=&quot;437&quot;/&gt;&lt;/object&gt;&lt;object type=&quot;3&quot; unique_id=&quot;131372&quot;&gt;&lt;property id=&quot;20148&quot; value=&quot;5&quot;/&gt;&lt;property id=&quot;20300&quot; value=&quot;Slide 140 - &amp;quot;Personal Watercraft&amp;quot;&quot;/&gt;&lt;property id=&quot;20307&quot; value=&quot;438&quot;/&gt;&lt;/object&gt;&lt;object type=&quot;3&quot; unique_id=&quot;131373&quot;&gt;&lt;property id=&quot;20148&quot; value=&quot;5&quot;/&gt;&lt;property id=&quot;20300&quot; value=&quot;Slide 141 - &amp;quot;Personal Watercraft&amp;quot;&quot;/&gt;&lt;property id=&quot;20307&quot; value=&quot;439&quot;/&gt;&lt;/object&gt;&lt;object type=&quot;3&quot; unique_id=&quot;131374&quot;&gt;&lt;property id=&quot;20148&quot; value=&quot;5&quot;/&gt;&lt;property id=&quot;20300&quot; value=&quot;Slide 142 - &amp;quot;Personal Watercraft&amp;quot;&quot;/&gt;&lt;property id=&quot;20307&quot; value=&quot;440&quot;/&gt;&lt;/object&gt;&lt;object type=&quot;3&quot; unique_id=&quot;131375&quot;&gt;&lt;property id=&quot;20148&quot; value=&quot;5&quot;/&gt;&lt;property id=&quot;20300&quot; value=&quot;Slide 143 - &amp;quot;Personal Watercraft&amp;quot;&quot;/&gt;&lt;property id=&quot;20307&quot; value=&quot;442&quot;/&gt;&lt;/object&gt;&lt;object type=&quot;3&quot; unique_id=&quot;131376&quot;&gt;&lt;property id=&quot;20148&quot; value=&quot;5&quot;/&gt;&lt;property id=&quot;20300&quot; value=&quot;Slide 144 - &amp;quot;Personal Watercraft&amp;quot;&quot;/&gt;&lt;property id=&quot;20307&quot; value=&quot;443&quot;/&gt;&lt;/object&gt;&lt;object type=&quot;3&quot; unique_id=&quot;131377&quot;&gt;&lt;property id=&quot;20148&quot; value=&quot;5&quot;/&gt;&lt;property id=&quot;20300&quot; value=&quot;Slide 145 - &amp;quot;Personal Watercraft&amp;quot;&quot;/&gt;&lt;property id=&quot;20307&quot; value=&quot;444&quot;/&gt;&lt;/object&gt;&lt;object type=&quot;3&quot; unique_id=&quot;131378&quot;&gt;&lt;property id=&quot;20148&quot; value=&quot;5&quot;/&gt;&lt;property id=&quot;20300&quot; value=&quot;Slide 146 - &amp;quot;Personal Watercraft&amp;quot;&quot;/&gt;&lt;property id=&quot;20307&quot; value=&quot;445&quot;/&gt;&lt;/object&gt;&lt;object type=&quot;3&quot; unique_id=&quot;131379&quot;&gt;&lt;property id=&quot;20148&quot; value=&quot;5&quot;/&gt;&lt;property id=&quot;20300&quot; value=&quot;Slide 147 - &amp;quot;Ignition Safety Switches&amp;quot;&quot;/&gt;&lt;property id=&quot;20307&quot; value=&quot;447&quot;/&gt;&lt;/object&gt;&lt;object type=&quot;3&quot; unique_id=&quot;131380&quot;&gt;&lt;property id=&quot;20148&quot; value=&quot;5&quot;/&gt;&lt;property id=&quot;20300&quot; value=&quot;Slide 148 - &amp;quot;Ignition Safety Switches&amp;quot;&quot;/&gt;&lt;property id=&quot;20307&quot; value=&quot;449&quot;/&gt;&lt;/object&gt;&lt;object type=&quot;3&quot; unique_id=&quot;131381&quot;&gt;&lt;property id=&quot;20148&quot; value=&quot;5&quot;/&gt;&lt;property id=&quot;20300&quot; value=&quot;Slide 149 - &amp;quot;Avoid Propeller Strike Injuries&amp;quot;&quot;/&gt;&lt;property id=&quot;20307&quot; value=&quot;450&quot;/&gt;&lt;/object&gt;&lt;object type=&quot;3&quot; unique_id=&quot;131382&quot;&gt;&lt;property id=&quot;20148&quot; value=&quot;5&quot;/&gt;&lt;property id=&quot;20300&quot; value=&quot;Slide 151 - &amp;quot;Avoid Propeller Strike Injuries&amp;quot;&quot;/&gt;&lt;property id=&quot;20307&quot; value=&quot;451&quot;/&gt;&lt;/object&gt;&lt;object type=&quot;3&quot; unique_id=&quot;131384&quot;&gt;&lt;property id=&quot;20148&quot; value=&quot;5&quot;/&gt;&lt;property id=&quot;20300&quot; value=&quot;Slide 152 - &amp;quot;Avoid Propeller Strike Injuries&amp;quot;&quot;/&gt;&lt;property id=&quot;20307&quot; value=&quot;453&quot;/&gt;&lt;/object&gt;&lt;object type=&quot;3&quot; unique_id=&quot;139124&quot;&gt;&lt;property id=&quot;20148&quot; value=&quot;5&quot;/&gt;&lt;property id=&quot;20300&quot; value=&quot;Slide 153 - &amp;quot;Avoid Propeller Strike Injuries&amp;quot;&quot;/&gt;&lt;property id=&quot;20307&quot; value=&quot;454&quot;/&gt;&lt;/object&gt;&lt;object type=&quot;3&quot; unique_id=&quot;139125&quot;&gt;&lt;property id=&quot;20148&quot; value=&quot;5&quot;/&gt;&lt;property id=&quot;20300&quot; value=&quot;Slide 154 - &amp;quot;Circle of Death&amp;quot;&quot;/&gt;&lt;property id=&quot;20307&quot; value=&quot;455&quot;/&gt;&lt;/object&gt;&lt;object type=&quot;3&quot; unique_id=&quot;139126&quot;&gt;&lt;property id=&quot;20148&quot; value=&quot;5&quot;/&gt;&lt;property id=&quot;20300&quot; value=&quot;Slide 155&quot;/&gt;&lt;property id=&quot;20307&quot; value=&quot;456&quot;/&gt;&lt;/object&gt;&lt;object type=&quot;3&quot; unique_id=&quot;139127&quot;&gt;&lt;property id=&quot;20148&quot; value=&quot;5&quot;/&gt;&lt;property id=&quot;20300&quot; value=&quot;Slide 156 - &amp;quot;Chapter Four&amp;quot;&quot;/&gt;&lt;property id=&quot;20307&quot; value=&quot;458&quot;/&gt;&lt;/object&gt;&lt;object type=&quot;3&quot; unique_id=&quot;139128&quot;&gt;&lt;property id=&quot;20148&quot; value=&quot;5&quot;/&gt;&lt;property id=&quot;20300&quot; value=&quot;Slide 157 - &amp;quot;Key Topics&amp;quot;&quot;/&gt;&lt;property id=&quot;20307&quot; value=&quot;459&quot;/&gt;&lt;/object&gt;&lt;object type=&quot;3&quot; unique_id=&quot;139129&quot;&gt;&lt;property id=&quot;20148&quot; value=&quot;5&quot;/&gt;&lt;property id=&quot;20300&quot; value=&quot;Slide 158 - &amp;quot;Key Topics&amp;quot;&quot;/&gt;&lt;property id=&quot;20307&quot; value=&quot;463&quot;/&gt;&lt;/object&gt;&lt;object type=&quot;3&quot; unique_id=&quot;139130&quot;&gt;&lt;property id=&quot;20148&quot; value=&quot;5&quot;/&gt;&lt;property id=&quot;20300&quot; value=&quot;Slide 159 - &amp;quot;Key Topics&amp;quot;&quot;/&gt;&lt;property id=&quot;20307&quot; value=&quot;460&quot;/&gt;&lt;/object&gt;&lt;object type=&quot;3&quot; unique_id=&quot;139131&quot;&gt;&lt;property id=&quot;20148&quot; value=&quot;5&quot;/&gt;&lt;property id=&quot;20300&quot; value=&quot;Slide 160 - &amp;quot;Objectives&amp;quot;&quot;/&gt;&lt;property id=&quot;20307&quot; value=&quot;462&quot;/&gt;&lt;/object&gt;&lt;object type=&quot;3&quot; unique_id=&quot;139132&quot;&gt;&lt;property id=&quot;20148&quot; value=&quot;5&quot;/&gt;&lt;property id=&quot;20300&quot; value=&quot;Slide 161 - &amp;quot;Objectives&amp;quot;&quot;/&gt;&lt;property id=&quot;20307&quot; value=&quot;464&quot;/&gt;&lt;/object&gt;&lt;object type=&quot;3&quot; unique_id=&quot;139133&quot;&gt;&lt;property id=&quot;20148&quot; value=&quot;5&quot;/&gt;&lt;property id=&quot;20300&quot; value=&quot;Slide 162 - &amp;quot;Objectives&amp;quot;&quot;/&gt;&lt;property id=&quot;20307&quot; value=&quot;465&quot;/&gt;&lt;/object&gt;&lt;object type=&quot;3&quot; unique_id=&quot;139134&quot;&gt;&lt;property id=&quot;20148&quot; value=&quot;5&quot;/&gt;&lt;property id=&quot;20300&quot; value=&quot;Slide 163 - &amp;quot;Objectives&amp;quot;&quot;/&gt;&lt;property id=&quot;20307&quot; value=&quot;466&quot;/&gt;&lt;/object&gt;&lt;object type=&quot;3&quot; unique_id=&quot;139135&quot;&gt;&lt;property id=&quot;20148&quot; value=&quot;5&quot;/&gt;&lt;property id=&quot;20300&quot; value=&quot;Slide 164&quot;/&gt;&lt;property id=&quot;20307&quot; value=&quot;467&quot;/&gt;&lt;/object&gt;&lt;object type=&quot;3&quot; unique_id=&quot;139136&quot;&gt;&lt;property id=&quot;20148&quot; value=&quot;5&quot;/&gt;&lt;property id=&quot;20300&quot; value=&quot;Slide 165 - &amp;quot;Hull Identification Number&amp;quot;&quot;/&gt;&lt;property id=&quot;20307&quot; value=&quot;468&quot;/&gt;&lt;/object&gt;&lt;object type=&quot;3&quot; unique_id=&quot;139137&quot;&gt;&lt;property id=&quot;20148&quot; value=&quot;5&quot;/&gt;&lt;property id=&quot;20300&quot; value=&quot;Slide 166 - &amp;quot;Hull Identification Number&amp;quot;&quot;/&gt;&lt;property id=&quot;20307&quot; value=&quot;470&quot;/&gt;&lt;/object&gt;&lt;object type=&quot;3&quot; unique_id=&quot;139138&quot;&gt;&lt;property id=&quot;20148&quot; value=&quot;5&quot;/&gt;&lt;property id=&quot;20300&quot; value=&quot;Slide 168 - &amp;quot;Alcohol and Drugs&amp;quot;&quot;/&gt;&lt;property id=&quot;20307&quot; value=&quot;471&quot;/&gt;&lt;/object&gt;&lt;object type=&quot;3&quot; unique_id=&quot;139139&quot;&gt;&lt;property id=&quot;20148&quot; value=&quot;5&quot;/&gt;&lt;property id=&quot;20300&quot; value=&quot;Slide 170 - &amp;quot;Alcohol and Drugs&amp;quot;&quot;/&gt;&lt;property id=&quot;20307&quot; value=&quot;472&quot;/&gt;&lt;/object&gt;&lt;object type=&quot;3&quot; unique_id=&quot;139140&quot;&gt;&lt;property id=&quot;20148&quot; value=&quot;5&quot;/&gt;&lt;property id=&quot;20300&quot; value=&quot;Slide 171 - &amp;quot;Alcohol and Drugs&amp;quot;&quot;/&gt;&lt;property id=&quot;20307&quot; value=&quot;473&quot;/&gt;&lt;/object&gt;&lt;object type=&quot;3&quot; unique_id=&quot;139141&quot;&gt;&lt;property id=&quot;20148&quot; value=&quot;5&quot;/&gt;&lt;property id=&quot;20300&quot; value=&quot;Slide 172 - &amp;quot;Obstructing Navigation&amp;quot;&quot;/&gt;&lt;property id=&quot;20307&quot; value=&quot;475&quot;/&gt;&lt;/object&gt;&lt;object type=&quot;3&quot; unique_id=&quot;139142&quot;&gt;&lt;property id=&quot;20148&quot; value=&quot;5&quot;/&gt;&lt;property id=&quot;20300&quot; value=&quot;Slide 174 - &amp;quot;Homeland Security&amp;quot;&quot;/&gt;&lt;property id=&quot;20307&quot; value=&quot;476&quot;/&gt;&lt;/object&gt;&lt;object type=&quot;3&quot; unique_id=&quot;139143&quot;&gt;&lt;property id=&quot;20148&quot; value=&quot;5&quot;/&gt;&lt;property id=&quot;20300&quot; value=&quot;Slide 175 - &amp;quot;Homeland Security&amp;quot;&quot;/&gt;&lt;property id=&quot;20307&quot; value=&quot;477&quot;/&gt;&lt;/object&gt;&lt;object type=&quot;3&quot; unique_id=&quot;139144&quot;&gt;&lt;property id=&quot;20148&quot; value=&quot;5&quot;/&gt;&lt;property id=&quot;20300&quot; value=&quot;Slide 176 - &amp;quot;Personal Flotation Devices (PFDs)&amp;quot;&quot;/&gt;&lt;property id=&quot;20307&quot; value=&quot;479&quot;/&gt;&lt;/object&gt;&lt;object type=&quot;3&quot; unique_id=&quot;139145&quot;&gt;&lt;property id=&quot;20148&quot; value=&quot;5&quot;/&gt;&lt;property id=&quot;20300&quot; value=&quot;Slide 178 - &amp;quot;Personal Flotation Devices (PFDs)&amp;quot;&quot;/&gt;&lt;property id=&quot;20307&quot; value=&quot;481&quot;/&gt;&lt;/object&gt;&lt;object type=&quot;3&quot; unique_id=&quot;139146&quot;&gt;&lt;property id=&quot;20148&quot; value=&quot;5&quot;/&gt;&lt;property id=&quot;20300&quot; value=&quot;Slide 179 - &amp;quot;Personal Flotation Devices (PFDs)&amp;quot;&quot;/&gt;&lt;property id=&quot;20307&quot; value=&quot;483&quot;/&gt;&lt;/object&gt;&lt;object type=&quot;3&quot; unique_id=&quot;139147&quot;&gt;&lt;property id=&quot;20148&quot; value=&quot;5&quot;/&gt;&lt;property id=&quot;20300&quot; value=&quot;Slide 180 - &amp;quot;Personal Flotation Devices (PFDs)&amp;quot;&quot;/&gt;&lt;property id=&quot;20307&quot; value=&quot;485&quot;/&gt;&lt;/object&gt;&lt;object type=&quot;3&quot; unique_id=&quot;139148&quot;&gt;&lt;property id=&quot;20148&quot; value=&quot;5&quot;/&gt;&lt;property id=&quot;20300&quot; value=&quot;Slide 181 - &amp;quot;Personal Flotation Devices (PFDs)&amp;quot;&quot;/&gt;&lt;property id=&quot;20307&quot; value=&quot;487&quot;/&gt;&lt;/object&gt;&lt;object type=&quot;3&quot; unique_id=&quot;139149&quot;&gt;&lt;property id=&quot;20148&quot; value=&quot;5&quot;/&gt;&lt;property id=&quot;20300&quot; value=&quot;Slide 182 - &amp;quot;Personal Flotation Devices (PFDs)&amp;quot;&quot;/&gt;&lt;property id=&quot;20307&quot; value=&quot;489&quot;/&gt;&lt;/object&gt;&lt;object type=&quot;3&quot; unique_id=&quot;139150&quot;&gt;&lt;property id=&quot;20148&quot; value=&quot;5&quot;/&gt;&lt;property id=&quot;20300&quot; value=&quot;Slide 183 - &amp;quot;Personal Flotation Devices&amp;quot;&quot;/&gt;&lt;property id=&quot;20307&quot; value=&quot;490&quot;/&gt;&lt;/object&gt;&lt;object type=&quot;3&quot; unique_id=&quot;139151&quot;&gt;&lt;property id=&quot;20148&quot; value=&quot;5&quot;/&gt;&lt;property id=&quot;20300&quot; value=&quot;Slide 184 - &amp;quot;PFD Requirements&amp;quot;&quot;/&gt;&lt;property id=&quot;20307&quot; value=&quot;492&quot;/&gt;&lt;/object&gt;&lt;object type=&quot;3&quot; unique_id=&quot;139152&quot;&gt;&lt;property id=&quot;20148&quot; value=&quot;5&quot;/&gt;&lt;property id=&quot;20300&quot; value=&quot;Slide 185 - &amp;quot;Fire Extinguishers&amp;quot;&quot;/&gt;&lt;property id=&quot;20307&quot; value=&quot;494&quot;/&gt;&lt;/object&gt;&lt;object type=&quot;3&quot; unique_id=&quot;139153&quot;&gt;&lt;property id=&quot;20148&quot; value=&quot;5&quot;/&gt;&lt;property id=&quot;20300&quot; value=&quot;Slide 186 - &amp;quot;Fire Extinguishers&amp;quot;&quot;/&gt;&lt;property id=&quot;20307&quot; value=&quot;496&quot;/&gt;&lt;/object&gt;&lt;object type=&quot;3&quot; unique_id=&quot;139154&quot;&gt;&lt;property id=&quot;20148&quot; value=&quot;5&quot;/&gt;&lt;property id=&quot;20300&quot; value=&quot;Slide 187 - &amp;quot;Fire Extinguishers&amp;quot;&quot;/&gt;&lt;property id=&quot;20307&quot; value=&quot;497&quot;/&gt;&lt;/object&gt;&lt;object type=&quot;3&quot; unique_id=&quot;139155&quot;&gt;&lt;property id=&quot;20148&quot; value=&quot;5&quot;/&gt;&lt;property id=&quot;20300&quot; value=&quot;Slide 188 - &amp;quot;Fire Extinguishers&amp;quot;&quot;/&gt;&lt;property id=&quot;20307&quot; value=&quot;498&quot;/&gt;&lt;/object&gt;&lt;object type=&quot;3&quot; unique_id=&quot;139156&quot;&gt;&lt;property id=&quot;20148&quot; value=&quot;5&quot;/&gt;&lt;property id=&quot;20300&quot; value=&quot;Slide 189 - &amp;quot;Backfire Flame Arrestors&amp;quot;&quot;/&gt;&lt;property id=&quot;20307&quot; value=&quot;500&quot;/&gt;&lt;/object&gt;&lt;object type=&quot;3&quot; unique_id=&quot;139157&quot;&gt;&lt;property id=&quot;20148&quot; value=&quot;5&quot;/&gt;&lt;property id=&quot;20300&quot; value=&quot;Slide 190 - &amp;quot;Ventilation Systems&amp;quot;&quot;/&gt;&lt;property id=&quot;20307&quot; value=&quot;502&quot;/&gt;&lt;/object&gt;&lt;object type=&quot;3&quot; unique_id=&quot;139158&quot;&gt;&lt;property id=&quot;20148&quot; value=&quot;5&quot;/&gt;&lt;property id=&quot;20300&quot; value=&quot;Slide 191 - &amp;quot;Ventilation Systems&amp;quot;&quot;/&gt;&lt;property id=&quot;20307&quot; value=&quot;503&quot;/&gt;&lt;/object&gt;&lt;object type=&quot;3&quot; unique_id=&quot;139160&quot;&gt;&lt;property id=&quot;20148&quot; value=&quot;5&quot;/&gt;&lt;property id=&quot;20300&quot; value=&quot;Slide 193 - &amp;quot;Navigation Lights&amp;quot;&quot;/&gt;&lt;property id=&quot;20307&quot; value=&quot;505&quot;/&gt;&lt;/object&gt;&lt;object type=&quot;3&quot; unique_id=&quot;140991&quot;&gt;&lt;property id=&quot;20148&quot; value=&quot;5&quot;/&gt;&lt;property id=&quot;20300&quot; value=&quot;Slide 196 - &amp;quot;Navigation Lights&amp;quot;&quot;/&gt;&lt;property id=&quot;20307&quot; value=&quot;508&quot;/&gt;&lt;/object&gt;&lt;object type=&quot;3&quot; unique_id=&quot;140993&quot;&gt;&lt;property id=&quot;20148&quot; value=&quot;5&quot;/&gt;&lt;property id=&quot;20300&quot; value=&quot;Slide 197 - &amp;quot;Navigation Lights&amp;quot;&quot;/&gt;&lt;property id=&quot;20307&quot; value=&quot;510&quot;/&gt;&lt;/object&gt;&lt;object type=&quot;3&quot; unique_id=&quot;143955&quot;&gt;&lt;property id=&quot;20148&quot; value=&quot;5&quot;/&gt;&lt;property id=&quot;20300&quot; value=&quot;Slide 198 - &amp;quot;Navigation Lights&amp;quot;&quot;/&gt;&lt;property id=&quot;20307&quot; value=&quot;511&quot;/&gt;&lt;/object&gt;&lt;object type=&quot;3&quot; unique_id=&quot;143956&quot;&gt;&lt;property id=&quot;20148&quot; value=&quot;5&quot;/&gt;&lt;property id=&quot;20300&quot; value=&quot;Slide 199 - &amp;quot;Navigation Lights&amp;quot;&quot;/&gt;&lt;property id=&quot;20307&quot; value=&quot;512&quot;/&gt;&lt;/object&gt;&lt;object type=&quot;3&quot; unique_id=&quot;143957&quot;&gt;&lt;property id=&quot;20148&quot; value=&quot;5&quot;/&gt;&lt;property id=&quot;20300&quot; value=&quot;Slide 200 - &amp;quot;Visual Distress Signals&amp;quot;&quot;/&gt;&lt;property id=&quot;20307&quot; value=&quot;514&quot;/&gt;&lt;/object&gt;&lt;object type=&quot;3&quot; unique_id=&quot;143959&quot;&gt;&lt;property id=&quot;20148&quot; value=&quot;5&quot;/&gt;&lt;property id=&quot;20300&quot; value=&quot;Slide 201 - &amp;quot;Visual Distress Signals&amp;quot;&quot;/&gt;&lt;property id=&quot;20307&quot; value=&quot;516&quot;/&gt;&lt;/object&gt;&lt;object type=&quot;3&quot; unique_id=&quot;143960&quot;&gt;&lt;property id=&quot;20148&quot; value=&quot;5&quot;/&gt;&lt;property id=&quot;20300&quot; value=&quot;Slide 203 - &amp;quot;Visual Distress Signals&amp;quot;&quot;/&gt;&lt;property id=&quot;20307&quot; value=&quot;518&quot;/&gt;&lt;/object&gt;&lt;object type=&quot;3&quot; unique_id=&quot;143961&quot;&gt;&lt;property id=&quot;20148&quot; value=&quot;5&quot;/&gt;&lt;property id=&quot;20300&quot; value=&quot;Slide 204 - &amp;quot;Visual Distress Signals&amp;quot;&quot;/&gt;&lt;property id=&quot;20307&quot; value=&quot;520&quot;/&gt;&lt;/object&gt;&lt;object type=&quot;3&quot; unique_id=&quot;143962&quot;&gt;&lt;property id=&quot;20148&quot; value=&quot;5&quot;/&gt;&lt;property id=&quot;20300&quot; value=&quot;Slide 205 - &amp;quot;Sound-Producing Devices&amp;quot;&quot;/&gt;&lt;property id=&quot;20307&quot; value=&quot;521&quot;/&gt;&lt;/object&gt;&lt;object type=&quot;3&quot; unique_id=&quot;143963&quot;&gt;&lt;property id=&quot;20148&quot; value=&quot;5&quot;/&gt;&lt;property id=&quot;20300&quot; value=&quot;Slide 206 - &amp;quot;Sound-Producing Devices&amp;quot;&quot;/&gt;&lt;property id=&quot;20307&quot; value=&quot;523&quot;/&gt;&lt;/object&gt;&lt;object type=&quot;3&quot; unique_id=&quot;143966&quot;&gt;&lt;property id=&quot;20148&quot; value=&quot;5&quot;/&gt;&lt;property id=&quot;20300&quot; value=&quot;Slide 207 - &amp;quot;Other Equipment and Regulations&amp;quot;&quot;/&gt;&lt;property id=&quot;20307&quot; value=&quot;526&quot;/&gt;&lt;/object&gt;&lt;object type=&quot;3&quot; unique_id=&quot;147105&quot;&gt;&lt;property id=&quot;20148&quot; value=&quot;5&quot;/&gt;&lt;property id=&quot;20300&quot; value=&quot;Slide 209 - &amp;quot;Requirements Specific to PWCs&amp;quot;&quot;/&gt;&lt;property id=&quot;20307&quot; value=&quot;527&quot;/&gt;&lt;/object&gt;&lt;object type=&quot;3&quot; unique_id=&quot;147106&quot;&gt;&lt;property id=&quot;20148&quot; value=&quot;5&quot;/&gt;&lt;property id=&quot;20300&quot; value=&quot;Slide 210 - &amp;quot;Towing a Person Legally&amp;quot;&quot;/&gt;&lt;property id=&quot;20307&quot; value=&quot;528&quot;/&gt;&lt;/object&gt;&lt;object type=&quot;3&quot; unique_id=&quot;147108&quot;&gt;&lt;property id=&quot;20148&quot; value=&quot;5&quot;/&gt;&lt;property id=&quot;20300&quot; value=&quot;Slide 211 - &amp;quot;Waste, Oil, and Trash Disposal&amp;quot;&quot;/&gt;&lt;property id=&quot;20307&quot; value=&quot;530&quot;/&gt;&lt;/object&gt;&lt;object type=&quot;3&quot; unique_id=&quot;147109&quot;&gt;&lt;property id=&quot;20148&quot; value=&quot;5&quot;/&gt;&lt;property id=&quot;20300&quot; value=&quot;Slide 213 - &amp;quot;Waste, Oil, and Trash Disposal&amp;quot;&quot;/&gt;&lt;property id=&quot;20307&quot; value=&quot;532&quot;/&gt;&lt;/object&gt;&lt;object type=&quot;3&quot; unique_id=&quot;147111&quot;&gt;&lt;property id=&quot;20148&quot; value=&quot;5&quot;/&gt;&lt;property id=&quot;20300&quot; value=&quot;Slide 214 - &amp;quot;Waste, Oil, and Trash Disposal&amp;quot;&quot;/&gt;&lt;property id=&quot;20307&quot; value=&quot;534&quot;/&gt;&lt;/object&gt;&lt;object type=&quot;3&quot; unique_id=&quot;147112&quot;&gt;&lt;property id=&quot;20148&quot; value=&quot;5&quot;/&gt;&lt;property id=&quot;20300&quot; value=&quot;Slide 215 - &amp;quot;Waste, Oil, and Trash Disposal&amp;quot;&quot;/&gt;&lt;property id=&quot;20307&quot; value=&quot;535&quot;/&gt;&lt;/object&gt;&lt;object type=&quot;3&quot; unique_id=&quot;147114&quot;&gt;&lt;property id=&quot;20148&quot; value=&quot;5&quot;/&gt;&lt;property id=&quot;20300&quot; value=&quot;Slide 216 - &amp;quot;Waste, Oil, and Trash Disposal&amp;quot;&quot;/&gt;&lt;property id=&quot;20307&quot; value=&quot;537&quot;/&gt;&lt;/object&gt;&lt;object type=&quot;3&quot; unique_id=&quot;147116&quot;&gt;&lt;property id=&quot;20148&quot; value=&quot;5&quot;/&gt;&lt;property id=&quot;20300&quot; value=&quot;Slide 218 - &amp;quot;Waste, Oil, and Trash Disposal&amp;quot;&quot;/&gt;&lt;property id=&quot;20307&quot; value=&quot;539&quot;/&gt;&lt;/object&gt;&lt;object type=&quot;3&quot; unique_id=&quot;156550&quot;&gt;&lt;property id=&quot;20148&quot; value=&quot;5&quot;/&gt;&lt;property id=&quot;20300&quot; value=&quot;Slide 219 - &amp;quot;Waste, Oil, and Trash Disposal&amp;quot;&quot;/&gt;&lt;property id=&quot;20307&quot; value=&quot;540&quot;/&gt;&lt;/object&gt;&lt;object type=&quot;3&quot; unique_id=&quot;156551&quot;&gt;&lt;property id=&quot;20148&quot; value=&quot;5&quot;/&gt;&lt;property id=&quot;20300&quot; value=&quot;Slide 220 - &amp;quot;Waste, Oil, and Trash Disposal&amp;quot;&quot;/&gt;&lt;property id=&quot;20307&quot; value=&quot;542&quot;/&gt;&lt;/object&gt;&lt;object type=&quot;3&quot; unique_id=&quot;156552&quot;&gt;&lt;property id=&quot;20148&quot; value=&quot;5&quot;/&gt;&lt;property id=&quot;20300&quot; value=&quot;Slide 221 - &amp;quot;Waste, Oil, and Trash Disposal&amp;quot;&quot;/&gt;&lt;property id=&quot;20307&quot; value=&quot;541&quot;/&gt;&lt;/object&gt;&lt;object type=&quot;3&quot; unique_id=&quot;156553&quot;&gt;&lt;property id=&quot;20148&quot; value=&quot;5&quot;/&gt;&lt;property id=&quot;20300&quot; value=&quot;Slide 222 - &amp;quot;Stop Spread of Nuisance Species&amp;quot;&quot;/&gt;&lt;property id=&quot;20307&quot; value=&quot;544&quot;/&gt;&lt;/object&gt;&lt;object type=&quot;3&quot; unique_id=&quot;156554&quot;&gt;&lt;property id=&quot;20148&quot; value=&quot;5&quot;/&gt;&lt;property id=&quot;20300&quot; value=&quot;Slide 223 - &amp;quot;Stop Spread of Nuisance Species&amp;quot;&quot;/&gt;&lt;property id=&quot;20307&quot; value=&quot;546&quot;/&gt;&lt;/object&gt;&lt;object type=&quot;3&quot; unique_id=&quot;156555&quot;&gt;&lt;property id=&quot;20148&quot; value=&quot;5&quot;/&gt;&lt;property id=&quot;20300&quot; value=&quot;Slide 225 - &amp;quot;Accidents and Casualties&amp;quot;&quot;/&gt;&lt;property id=&quot;20307&quot; value=&quot;547&quot;/&gt;&lt;/object&gt;&lt;object type=&quot;3&quot; unique_id=&quot;156556&quot;&gt;&lt;property id=&quot;20148&quot; value=&quot;5&quot;/&gt;&lt;property id=&quot;20300&quot; value=&quot;Slide 226&quot;/&gt;&lt;property id=&quot;20307&quot; value=&quot;548&quot;/&gt;&lt;/object&gt;&lt;object type=&quot;3&quot; unique_id=&quot;156557&quot;&gt;&lt;property id=&quot;20148&quot; value=&quot;5&quot;/&gt;&lt;property id=&quot;20300&quot; value=&quot;Slide 227&quot;/&gt;&lt;property id=&quot;20307&quot; value=&quot;549&quot;/&gt;&lt;/object&gt;&lt;object type=&quot;3&quot; unique_id=&quot;170449&quot;&gt;&lt;property id=&quot;20148&quot; value=&quot;5&quot;/&gt;&lt;property id=&quot;20300&quot; value=&quot;Slide 283 - &amp;quot;Chapter Six&amp;#x0D;&amp;#x0A;&amp;quot;&quot;/&gt;&lt;property id=&quot;20307&quot; value=&quot;626&quot;/&gt;&lt;/object&gt;&lt;object type=&quot;3&quot; unique_id=&quot;170450&quot;&gt;&lt;property id=&quot;20148&quot; value=&quot;5&quot;/&gt;&lt;property id=&quot;20300&quot; value=&quot;Slide 284 - &amp;quot;Key Topics&amp;quot;&quot;/&gt;&lt;property id=&quot;20307&quot; value=&quot;627&quot;/&gt;&lt;/object&gt;&lt;object type=&quot;3&quot; unique_id=&quot;170451&quot;&gt;&lt;property id=&quot;20148&quot; value=&quot;5&quot;/&gt;&lt;property id=&quot;20300&quot; value=&quot;Slide 285 - &amp;quot;Objectives&amp;quot;&quot;/&gt;&lt;property id=&quot;20307&quot; value=&quot;629&quot;/&gt;&lt;/object&gt;&lt;object type=&quot;3&quot; unique_id=&quot;170452&quot;&gt;&lt;property id=&quot;20148&quot; value=&quot;5&quot;/&gt;&lt;property id=&quot;20300&quot; value=&quot;Slide 287 - &amp;quot;Responsibilities&amp;quot;&quot;/&gt;&lt;property id=&quot;20307&quot; value=&quot;630&quot;/&gt;&lt;/object&gt;&lt;object type=&quot;3&quot; unique_id=&quot;170453&quot;&gt;&lt;property id=&quot;20148&quot; value=&quot;5&quot;/&gt;&lt;property id=&quot;20300&quot; value=&quot;Slide 288 - &amp;quot;Responsibilities&amp;quot;&quot;/&gt;&lt;property id=&quot;20307&quot; value=&quot;632&quot;/&gt;&lt;/object&gt;&lt;object type=&quot;3&quot; unique_id=&quot;170454&quot;&gt;&lt;property id=&quot;20148&quot; value=&quot;5&quot;/&gt;&lt;property id=&quot;20300&quot; value=&quot;Slide 289 - &amp;quot;Responsibilities&amp;quot;&quot;/&gt;&lt;property id=&quot;20307&quot; value=&quot;633&quot;/&gt;&lt;/object&gt;&lt;object type=&quot;3&quot; unique_id=&quot;170455&quot;&gt;&lt;property id=&quot;20148&quot; value=&quot;5&quot;/&gt;&lt;property id=&quot;20300&quot; value=&quot;Slide 290 - &amp;quot;Responsibilities&amp;quot;&quot;/&gt;&lt;property id=&quot;20307&quot; value=&quot;634&quot;/&gt;&lt;/object&gt;&lt;object type=&quot;3&quot; unique_id=&quot;170456&quot;&gt;&lt;property id=&quot;20148&quot; value=&quot;5&quot;/&gt;&lt;property id=&quot;20300&quot; value=&quot;Slide 291 - &amp;quot;Responsibilities&amp;quot;&quot;/&gt;&lt;property id=&quot;20307&quot; value=&quot;635&quot;/&gt;&lt;/object&gt;&lt;object type=&quot;3&quot; unique_id=&quot;174261&quot;&gt;&lt;property id=&quot;20148&quot; value=&quot;5&quot;/&gt;&lt;property id=&quot;20300&quot; value=&quot;Slide 292 - &amp;quot;Responsibilities&amp;quot;&quot;/&gt;&lt;property id=&quot;20307&quot; value=&quot;637&quot;/&gt;&lt;/object&gt;&lt;object type=&quot;3&quot; unique_id=&quot;174262&quot;&gt;&lt;property id=&quot;20148&quot; value=&quot;5&quot;/&gt;&lt;property id=&quot;20300&quot; value=&quot;Slide 293 - &amp;quot;Responsibilities&amp;quot;&quot;/&gt;&lt;property id=&quot;20307&quot; value=&quot;638&quot;/&gt;&lt;/object&gt;&lt;object type=&quot;3&quot; unique_id=&quot;174263&quot;&gt;&lt;property id=&quot;20148&quot; value=&quot;5&quot;/&gt;&lt;property id=&quot;20300&quot; value=&quot;Slide 294 - &amp;quot;Paddlesports—Canoes, Kayaks, Rafts&amp;quot;&quot;/&gt;&lt;property id=&quot;20307&quot; value=&quot;639&quot;/&gt;&lt;/object&gt;&lt;object type=&quot;3&quot; unique_id=&quot;174264&quot;&gt;&lt;property id=&quot;20148&quot; value=&quot;5&quot;/&gt;&lt;property id=&quot;20300&quot; value=&quot;Slide 295 - &amp;quot;Paddlesports&amp;quot;&quot;/&gt;&lt;property id=&quot;20307&quot; value=&quot;640&quot;/&gt;&lt;/object&gt;&lt;object type=&quot;3&quot; unique_id=&quot;174265&quot;&gt;&lt;property id=&quot;20148&quot; value=&quot;5&quot;/&gt;&lt;property id=&quot;20300&quot; value=&quot;Slide 296 - &amp;quot;Paddlesports&amp;quot;&quot;/&gt;&lt;property id=&quot;20307&quot; value=&quot;641&quot;/&gt;&lt;/object&gt;&lt;object type=&quot;3&quot; unique_id=&quot;174266&quot;&gt;&lt;property id=&quot;20148&quot; value=&quot;5&quot;/&gt;&lt;property id=&quot;20300&quot; value=&quot;Slide 297 - &amp;quot;Paddlesports&amp;quot;&quot;/&gt;&lt;property id=&quot;20307&quot; value=&quot;642&quot;/&gt;&lt;/object&gt;&lt;object type=&quot;3&quot; unique_id=&quot;174267&quot;&gt;&lt;property id=&quot;20148&quot; value=&quot;5&quot;/&gt;&lt;property id=&quot;20300&quot; value=&quot;Slide 298 - &amp;quot;Water-Skiing&amp;quot;&quot;/&gt;&lt;property id=&quot;20307&quot; value=&quot;643&quot;/&gt;&lt;/object&gt;&lt;object type=&quot;3&quot; unique_id=&quot;174268&quot;&gt;&lt;property id=&quot;20148&quot; value=&quot;5&quot;/&gt;&lt;property id=&quot;20300&quot; value=&quot;Slide 299 - &amp;quot;Water-Skiing&amp;quot;&quot;/&gt;&lt;property id=&quot;20307&quot; value=&quot;644&quot;/&gt;&lt;/object&gt;&lt;object type=&quot;3&quot; unique_id=&quot;174269&quot;&gt;&lt;property id=&quot;20148&quot; value=&quot;5&quot;/&gt;&lt;property id=&quot;20300&quot; value=&quot;Slide 300 - &amp;quot;Water-Skiing&amp;quot;&quot;/&gt;&lt;property id=&quot;20307&quot; value=&quot;645&quot;/&gt;&lt;/object&gt;&lt;object type=&quot;3&quot; unique_id=&quot;178149&quot;&gt;&lt;property id=&quot;20148&quot; value=&quot;5&quot;/&gt;&lt;property id=&quot;20300&quot; value=&quot;Slide 36 - &amp;quot;Float Plan&amp;quot;&quot;/&gt;&lt;property id=&quot;20307&quot; value=&quot;659&quot;/&gt;&lt;/object&gt;&lt;object type=&quot;3&quot; unique_id=&quot;178150&quot;&gt;&lt;property id=&quot;20148&quot; value=&quot;5&quot;/&gt;&lt;property id=&quot;20300&quot; value=&quot;Slide 301 - &amp;quot;Water-Skiing&amp;quot;&quot;/&gt;&lt;property id=&quot;20307&quot; value=&quot;646&quot;/&gt;&lt;/object&gt;&lt;object type=&quot;3&quot; unique_id=&quot;178151&quot;&gt;&lt;property id=&quot;20148&quot; value=&quot;5&quot;/&gt;&lt;property id=&quot;20300&quot; value=&quot;Slide 302 - &amp;quot;Water-Skiing&amp;quot;&quot;/&gt;&lt;property id=&quot;20307&quot; value=&quot;647&quot;/&gt;&lt;/object&gt;&lt;object type=&quot;3&quot; unique_id=&quot;178152&quot;&gt;&lt;property id=&quot;20148&quot; value=&quot;5&quot;/&gt;&lt;property id=&quot;20300&quot; value=&quot;Slide 303 - &amp;quot;Water-Skiing&amp;quot;&quot;/&gt;&lt;property id=&quot;20307&quot; value=&quot;648&quot;/&gt;&lt;/object&gt;&lt;object type=&quot;3&quot; unique_id=&quot;178153&quot;&gt;&lt;property id=&quot;20148&quot; value=&quot;5&quot;/&gt;&lt;property id=&quot;20300&quot; value=&quot;Slide 305 - &amp;quot;Scuba Diving and Snorkeling&amp;quot;&quot;/&gt;&lt;property id=&quot;20307&quot; value=&quot;649&quot;/&gt;&lt;/object&gt;&lt;object type=&quot;3&quot; unique_id=&quot;178154&quot;&gt;&lt;property id=&quot;20148&quot; value=&quot;5&quot;/&gt;&lt;property id=&quot;20300&quot; value=&quot;Slide 306 - &amp;quot;Scuba Diving and Snorkeling&amp;quot;&quot;/&gt;&lt;property id=&quot;20307&quot; value=&quot;650&quot;/&gt;&lt;/object&gt;&lt;object type=&quot;3&quot; unique_id=&quot;178155&quot;&gt;&lt;property id=&quot;20148&quot; value=&quot;5&quot;/&gt;&lt;property id=&quot;20300&quot; value=&quot;Slide 307 - &amp;quot;Windsurfing&amp;quot;&quot;/&gt;&lt;property id=&quot;20307&quot; value=&quot;651&quot;/&gt;&lt;/object&gt;&lt;object type=&quot;3&quot; unique_id=&quot;178156&quot;&gt;&lt;property id=&quot;20148&quot; value=&quot;5&quot;/&gt;&lt;property id=&quot;20300&quot; value=&quot;Slide 308 - &amp;quot;Sailing&amp;quot;&quot;/&gt;&lt;property id=&quot;20307&quot; value=&quot;652&quot;/&gt;&lt;/object&gt;&lt;object type=&quot;3&quot; unique_id=&quot;178157&quot;&gt;&lt;property id=&quot;20148&quot; value=&quot;5&quot;/&gt;&lt;property id=&quot;20300&quot; value=&quot;Slide 309 - &amp;quot;Sailing&amp;quot;&quot;/&gt;&lt;property id=&quot;20307&quot; value=&quot;653&quot;/&gt;&lt;/object&gt;&lt;object type=&quot;3&quot; unique_id=&quot;178158&quot;&gt;&lt;property id=&quot;20148&quot; value=&quot;5&quot;/&gt;&lt;property id=&quot;20300&quot; value=&quot;Slide 310 - &amp;quot;Fishing&amp;quot;&quot;/&gt;&lt;property id=&quot;20307&quot; value=&quot;654&quot;/&gt;&lt;/object&gt;&lt;object type=&quot;3&quot; unique_id=&quot;178159&quot;&gt;&lt;property id=&quot;20148&quot; value=&quot;5&quot;/&gt;&lt;property id=&quot;20300&quot; value=&quot;Slide 311 - &amp;quot;Fishing&amp;quot;&quot;/&gt;&lt;property id=&quot;20307&quot; value=&quot;655&quot;/&gt;&lt;/object&gt;&lt;object type=&quot;3&quot; unique_id=&quot;178160&quot;&gt;&lt;property id=&quot;20148&quot; value=&quot;5&quot;/&gt;&lt;property id=&quot;20300&quot; value=&quot;Slide 312 - &amp;quot;Hunting&amp;quot;&quot;/&gt;&lt;property id=&quot;20307&quot; value=&quot;656&quot;/&gt;&lt;/object&gt;&lt;object type=&quot;3&quot; unique_id=&quot;178161&quot;&gt;&lt;property id=&quot;20148&quot; value=&quot;5&quot;/&gt;&lt;property id=&quot;20300&quot; value=&quot;Slide 313 - &amp;quot;Hunting&amp;quot;&quot;/&gt;&lt;property id=&quot;20307&quot; value=&quot;657&quot;/&gt;&lt;/object&gt;&lt;object type=&quot;3&quot; unique_id=&quot;178162&quot;&gt;&lt;property id=&quot;20148&quot; value=&quot;5&quot;/&gt;&lt;property id=&quot;20300&quot; value=&quot;Slide 314&quot;/&gt;&lt;property id=&quot;20307&quot; value=&quot;658&quot;/&gt;&lt;/object&gt;&lt;object type=&quot;3&quot; unique_id=&quot;178744&quot;&gt;&lt;property id=&quot;20148&quot; value=&quot;5&quot;/&gt;&lt;property id=&quot;20300&quot; value=&quot;Slide 304 - &amp;quot;Water-Skiing&amp;quot;&quot;/&gt;&lt;property id=&quot;20307&quot; value=&quot;660&quot;/&gt;&lt;/object&gt;&lt;object type=&quot;3&quot; unique_id=&quot;179037&quot;&gt;&lt;property id=&quot;20148&quot; value=&quot;5&quot;/&gt;&lt;property id=&quot;20300&quot; value=&quot;Slide 2&quot;/&gt;&lt;property id=&quot;20307&quot; value=&quot;661&quot;/&gt;&lt;/object&gt;&lt;object type=&quot;3&quot; unique_id=&quot;255586&quot;&gt;&lt;property id=&quot;20148&quot; value=&quot;5&quot;/&gt;&lt;property id=&quot;20300&quot; value=&quot;Slide 3 - &amp;quot;Class Plan&amp;quot;&quot;/&gt;&lt;property id=&quot;20307&quot; value=&quot;706&quot;/&gt;&lt;/object&gt;&lt;object type=&quot;3&quot; unique_id=&quot;255587&quot;&gt;&lt;property id=&quot;20148&quot; value=&quot;5&quot;/&gt;&lt;property id=&quot;20300&quot; value=&quot;Slide 4 - &amp;quot;Chapter One&amp;quot;&quot;/&gt;&lt;property id=&quot;20307&quot; value=&quot;679&quot;/&gt;&lt;/object&gt;&lt;object type=&quot;3&quot; unique_id=&quot;255588&quot;&gt;&lt;property id=&quot;20148&quot; value=&quot;5&quot;/&gt;&lt;property id=&quot;20300&quot; value=&quot;Slide 5 - &amp;quot;Key Topics&amp;quot;&quot;/&gt;&lt;property id=&quot;20307&quot; value=&quot;680&quot;/&gt;&lt;/object&gt;&lt;object type=&quot;3&quot; unique_id=&quot;255589&quot;&gt;&lt;property id=&quot;20148&quot; value=&quot;5&quot;/&gt;&lt;property id=&quot;20300&quot; value=&quot;Slide 6 - &amp;quot;Objectives&amp;quot;&quot;/&gt;&lt;property id=&quot;20307&quot; value=&quot;681&quot;/&gt;&lt;/object&gt;&lt;object type=&quot;3&quot; unique_id=&quot;255590&quot;&gt;&lt;property id=&quot;20148&quot; value=&quot;5&quot;/&gt;&lt;property id=&quot;20300&quot; value=&quot;Slide 7 - &amp;quot;The Many Parts of a Boat&amp;quot;&quot;/&gt;&lt;property id=&quot;20307&quot; value=&quot;682&quot;/&gt;&lt;/object&gt;&lt;object type=&quot;3&quot; unique_id=&quot;255591&quot;&gt;&lt;property id=&quot;20148&quot; value=&quot;5&quot;/&gt;&lt;property id=&quot;20300&quot; value=&quot;Slide 8 - &amp;quot;The Many Parts of a Boat&amp;quot;&quot;/&gt;&lt;property id=&quot;20307&quot; value=&quot;683&quot;/&gt;&lt;/object&gt;&lt;object type=&quot;3&quot; unique_id=&quot;255592&quot;&gt;&lt;property id=&quot;20148&quot; value=&quot;5&quot;/&gt;&lt;property id=&quot;20300&quot; value=&quot;Slide 9 - &amp;quot;Types of Boat Hulls&amp;quot;&quot;/&gt;&lt;property id=&quot;20307&quot; value=&quot;684&quot;/&gt;&lt;/object&gt;&lt;object type=&quot;3&quot; unique_id=&quot;255593&quot;&gt;&lt;property id=&quot;20148&quot; value=&quot;5&quot;/&gt;&lt;property id=&quot;20300&quot; value=&quot;Slide 10 - &amp;quot;Types of Boat Hulls&amp;quot;&quot;/&gt;&lt;property id=&quot;20307&quot; value=&quot;685&quot;/&gt;&lt;/object&gt;&lt;object type=&quot;3&quot; unique_id=&quot;255594&quot;&gt;&lt;property id=&quot;20148&quot; value=&quot;5&quot;/&gt;&lt;property id=&quot;20300&quot; value=&quot;Slide 11 - &amp;quot;Types of Boat Hulls&amp;quot;&quot;/&gt;&lt;property id=&quot;20307&quot; value=&quot;686&quot;/&gt;&lt;/object&gt;&lt;object type=&quot;3&quot; unique_id=&quot;255595&quot;&gt;&lt;property id=&quot;20148&quot; value=&quot;5&quot;/&gt;&lt;property id=&quot;20300&quot; value=&quot;Slide 12 - &amp;quot;Types of Boat Hulls&amp;quot;&quot;/&gt;&lt;property id=&quot;20307&quot; value=&quot;687&quot;/&gt;&lt;/object&gt;&lt;object type=&quot;3&quot; unique_id=&quot;255596&quot;&gt;&lt;property id=&quot;20148&quot; value=&quot;5&quot;/&gt;&lt;property id=&quot;20300&quot; value=&quot;Slide 13 - &amp;quot;Types of Boat Hulls&amp;quot;&quot;/&gt;&lt;property id=&quot;20307&quot; value=&quot;688&quot;/&gt;&lt;/object&gt;&lt;object type=&quot;3&quot; unique_id=&quot;255597&quot;&gt;&lt;property id=&quot;20148&quot; value=&quot;5&quot;/&gt;&lt;property id=&quot;20300&quot; value=&quot;Slide 14 - &amp;quot;Types of Boat Hulls&amp;quot;&quot;/&gt;&lt;property id=&quot;20307&quot; value=&quot;689&quot;/&gt;&lt;/object&gt;&lt;object type=&quot;3&quot; unique_id=&quot;255598&quot;&gt;&lt;property id=&quot;20148&quot; value=&quot;5&quot;/&gt;&lt;property id=&quot;20300&quot; value=&quot;Slide 15 - &amp;quot;Length of a Vessel&amp;quot;&quot;/&gt;&lt;property id=&quot;20307&quot; value=&quot;690&quot;/&gt;&lt;/object&gt;&lt;object type=&quot;3&quot; unique_id=&quot;255599&quot;&gt;&lt;property id=&quot;20148&quot; value=&quot;5&quot;/&gt;&lt;property id=&quot;20300&quot; value=&quot;Slide 16 - &amp;quot;Length of a Vessel&amp;quot;&quot;/&gt;&lt;property id=&quot;20307&quot; value=&quot;691&quot;/&gt;&lt;/object&gt;&lt;object type=&quot;3&quot; unique_id=&quot;255600&quot;&gt;&lt;property id=&quot;20148&quot; value=&quot;5&quot;/&gt;&lt;property id=&quot;20300&quot; value=&quot;Slide 17 - &amp;quot;Types of Engines and Drives&amp;quot;&quot;/&gt;&lt;property id=&quot;20307&quot; value=&quot;692&quot;/&gt;&lt;/object&gt;&lt;object type=&quot;3&quot; unique_id=&quot;255601&quot;&gt;&lt;property id=&quot;20148&quot; value=&quot;5&quot;/&gt;&lt;property id=&quot;20300&quot; value=&quot;Slide 18 - &amp;quot;Types of Engines and Drives&amp;quot;&quot;/&gt;&lt;property id=&quot;20307&quot; value=&quot;693&quot;/&gt;&lt;/object&gt;&lt;object type=&quot;3&quot; unique_id=&quot;255602&quot;&gt;&lt;property id=&quot;20148&quot; value=&quot;5&quot;/&gt;&lt;property id=&quot;20300&quot; value=&quot;Slide 19 - &amp;quot;Types of Engines and Drives&amp;quot;&quot;/&gt;&lt;property id=&quot;20307&quot; value=&quot;694&quot;/&gt;&lt;/object&gt;&lt;object type=&quot;3&quot; unique_id=&quot;255603&quot;&gt;&lt;property id=&quot;20148&quot; value=&quot;5&quot;/&gt;&lt;property id=&quot;20300&quot; value=&quot;Slide 20 - &amp;quot;Types of Engines and Drives&amp;quot;&quot;/&gt;&lt;property id=&quot;20307&quot; value=&quot;695&quot;/&gt;&lt;/object&gt;&lt;object type=&quot;3&quot; unique_id=&quot;255604&quot;&gt;&lt;property id=&quot;20148&quot; value=&quot;5&quot;/&gt;&lt;property id=&quot;20300&quot; value=&quot;Slide 21 - &amp;quot;Types of Engines and Drives&amp;quot;&quot;/&gt;&lt;property id=&quot;20307&quot; value=&quot;696&quot;/&gt;&lt;/object&gt;&lt;object type=&quot;3&quot; unique_id=&quot;255605&quot;&gt;&lt;property id=&quot;20148&quot; value=&quot;5&quot;/&gt;&lt;property id=&quot;20300&quot; value=&quot;Slide 22 - &amp;quot;Personal Watercraft (PWC)&amp;quot;&quot;/&gt;&lt;property id=&quot;20307&quot; value=&quot;697&quot;/&gt;&lt;/object&gt;&lt;object type=&quot;3&quot; unique_id=&quot;255606&quot;&gt;&lt;property id=&quot;20148&quot; value=&quot;5&quot;/&gt;&lt;property id=&quot;20300&quot; value=&quot;Slide 23 - &amp;quot;Personal Watercraft (PWC)&amp;quot;&quot;/&gt;&lt;property id=&quot;20307&quot; value=&quot;698&quot;/&gt;&lt;/object&gt;&lt;object type=&quot;3&quot; unique_id=&quot;255607&quot;&gt;&lt;property id=&quot;20148&quot; value=&quot;5&quot;/&gt;&lt;property id=&quot;20300&quot; value=&quot;Slide 24 - &amp;quot;Personal Watercraft (PWC)&amp;quot;&quot;/&gt;&lt;property id=&quot;20307&quot; value=&quot;699&quot;/&gt;&lt;/object&gt;&lt;object type=&quot;3&quot; unique_id=&quot;255608&quot;&gt;&lt;property id=&quot;20148&quot; value=&quot;5&quot;/&gt;&lt;property id=&quot;20300&quot; value=&quot;Slide 25 - &amp;quot;Sailboats&amp;quot;&quot;/&gt;&lt;property id=&quot;20307&quot; value=&quot;700&quot;/&gt;&lt;/object&gt;&lt;object type=&quot;3&quot; unique_id=&quot;255609&quot;&gt;&lt;property id=&quot;20148&quot; value=&quot;5&quot;/&gt;&lt;property id=&quot;20300&quot; value=&quot;Slide 26&quot;/&gt;&lt;property id=&quot;20307&quot; value=&quot;701&quot;/&gt;&lt;/object&gt;&lt;object type=&quot;3&quot; unique_id=&quot;255610&quot;&gt;&lt;property id=&quot;20148&quot; value=&quot;5&quot;/&gt;&lt;property id=&quot;20300&quot; value=&quot;Slide 27&quot;/&gt;&lt;property id=&quot;20307&quot; value=&quot;702&quot;/&gt;&lt;/object&gt;&lt;object type=&quot;3&quot; unique_id=&quot;255611&quot;&gt;&lt;property id=&quot;20148&quot; value=&quot;5&quot;/&gt;&lt;property id=&quot;20300&quot; value=&quot;Slide 28&quot;/&gt;&lt;property id=&quot;20307&quot; value=&quot;703&quot;/&gt;&lt;/object&gt;&lt;object type=&quot;3&quot; unique_id=&quot;255612&quot;&gt;&lt;property id=&quot;20148&quot; value=&quot;5&quot;/&gt;&lt;property id=&quot;20300&quot; value=&quot;Slide 49 - &amp;quot;Trailering Your Vessel&amp;quot;&quot;/&gt;&lt;property id=&quot;20307&quot; value=&quot;707&quot;/&gt;&lt;/object&gt;&lt;object type=&quot;3&quot; unique_id=&quot;255613&quot;&gt;&lt;property id=&quot;20148&quot; value=&quot;5&quot;/&gt;&lt;property id=&quot;20300&quot; value=&quot;Slide 59 - &amp;quot;Vessel Maintenance&amp;quot;&quot;/&gt;&lt;property id=&quot;20307&quot; value=&quot;708&quot;/&gt;&lt;/object&gt;&lt;object type=&quot;3&quot; unique_id=&quot;255614&quot;&gt;&lt;property id=&quot;20148&quot; value=&quot;5&quot;/&gt;&lt;property id=&quot;20300&quot; value=&quot;Slide 63 - &amp;quot;Preventing Theft&amp;quot;&quot;/&gt;&lt;property id=&quot;20307&quot; value=&quot;709&quot;/&gt;&lt;/object&gt;&lt;object type=&quot;3&quot; unique_id=&quot;255615&quot;&gt;&lt;property id=&quot;20148&quot; value=&quot;5&quot;/&gt;&lt;property id=&quot;20300&quot; value=&quot;Slide 72 - &amp;quot;Casting Off&amp;quot;&quot;/&gt;&lt;property id=&quot;20307&quot; value=&quot;710&quot;/&gt;&lt;/object&gt;&lt;object type=&quot;3&quot; unique_id=&quot;255616&quot;&gt;&lt;property id=&quot;20148&quot; value=&quot;5&quot;/&gt;&lt;property id=&quot;20300&quot; value=&quot;Slide 109 - &amp;quot;Night Navigation&amp;quot;&quot;/&gt;&lt;property id=&quot;20307&quot; value=&quot;711&quot;/&gt;&lt;/object&gt;&lt;object type=&quot;3&quot; unique_id=&quot;255617&quot;&gt;&lt;property id=&quot;20148&quot; value=&quot;5&quot;/&gt;&lt;property id=&quot;20300&quot; value=&quot;Slide 135 - &amp;quot;Changing Water Levels&amp;quot;&quot;/&gt;&lt;property id=&quot;20307&quot; value=&quot;712&quot;/&gt;&lt;/object&gt;&lt;object type=&quot;3&quot; unique_id=&quot;255618&quot;&gt;&lt;property id=&quot;20148&quot; value=&quot;5&quot;/&gt;&lt;property id=&quot;20300&quot; value=&quot;Slide 150 - &amp;quot;Avoid Propeller Strike Injuries&amp;quot;&quot;/&gt;&lt;property id=&quot;20307&quot; value=&quot;713&quot;/&gt;&lt;/object&gt;&lt;object type=&quot;3&quot; unique_id=&quot;255619&quot;&gt;&lt;property id=&quot;20148&quot; value=&quot;5&quot;/&gt;&lt;property id=&quot;20300&quot; value=&quot;Slide 169 - &amp;quot;Alcohol and Drugs&amp;quot;&quot;/&gt;&lt;property id=&quot;20307&quot; value=&quot;714&quot;/&gt;&lt;/object&gt;&lt;object type=&quot;3&quot; unique_id=&quot;255620&quot;&gt;&lt;property id=&quot;20148&quot; value=&quot;5&quot;/&gt;&lt;property id=&quot;20300&quot; value=&quot;Slide 173 - &amp;quot;Obstructing Navigation&amp;quot;&quot;/&gt;&lt;property id=&quot;20307&quot; value=&quot;715&quot;/&gt;&lt;/object&gt;&lt;object type=&quot;3&quot; unique_id=&quot;255621&quot;&gt;&lt;property id=&quot;20148&quot; value=&quot;5&quot;/&gt;&lt;property id=&quot;20300&quot; value=&quot;Slide 177 - &amp;quot;Personal Flotation Devices (PFDs)&amp;quot;&quot;/&gt;&lt;property id=&quot;20307&quot; value=&quot;716&quot;/&gt;&lt;/object&gt;&lt;object type=&quot;3&quot; unique_id=&quot;255622&quot;&gt;&lt;property id=&quot;20148&quot; value=&quot;5&quot;/&gt;&lt;property id=&quot;20300&quot; value=&quot;Slide 192 - &amp;quot;Ventilation Systems&amp;quot;&quot;/&gt;&lt;property id=&quot;20307&quot; value=&quot;717&quot;/&gt;&lt;/object&gt;&lt;object type=&quot;3&quot; unique_id=&quot;255623&quot;&gt;&lt;property id=&quot;20148&quot; value=&quot;5&quot;/&gt;&lt;property id=&quot;20300&quot; value=&quot;Slide 194 - &amp;quot;Navigation Lights&amp;quot;&quot;/&gt;&lt;property id=&quot;20307&quot; value=&quot;718&quot;/&gt;&lt;/object&gt;&lt;object type=&quot;3&quot; unique_id=&quot;255624&quot;&gt;&lt;property id=&quot;20148&quot; value=&quot;5&quot;/&gt;&lt;property id=&quot;20300&quot; value=&quot;Slide 195 - &amp;quot;Navigation Lights&amp;quot;&quot;/&gt;&lt;property id=&quot;20307&quot; value=&quot;719&quot;/&gt;&lt;/object&gt;&lt;object type=&quot;3&quot; unique_id=&quot;255625&quot;&gt;&lt;property id=&quot;20148&quot; value=&quot;5&quot;/&gt;&lt;property id=&quot;20300&quot; value=&quot;Slide 202 - &amp;quot;Visual Distress Signals&amp;quot;&quot;/&gt;&lt;property id=&quot;20307&quot; value=&quot;720&quot;/&gt;&lt;/object&gt;&lt;object type=&quot;3&quot; unique_id=&quot;255626&quot;&gt;&lt;property id=&quot;20148&quot; value=&quot;5&quot;/&gt;&lt;property id=&quot;20300&quot; value=&quot;Slide 208 - &amp;quot;Other Equipment and Regulations&amp;quot;&quot;/&gt;&lt;property id=&quot;20307&quot; value=&quot;721&quot;/&gt;&lt;/object&gt;&lt;object type=&quot;3&quot; unique_id=&quot;255627&quot;&gt;&lt;property id=&quot;20148&quot; value=&quot;5&quot;/&gt;&lt;property id=&quot;20300&quot; value=&quot;Slide 212 - &amp;quot;Waste, Oil, and Trash Disposal&amp;quot;&quot;/&gt;&lt;property id=&quot;20307&quot; value=&quot;722&quot;/&gt;&lt;/object&gt;&lt;object type=&quot;3&quot; unique_id=&quot;255628&quot;&gt;&lt;property id=&quot;20148&quot; value=&quot;5&quot;/&gt;&lt;property id=&quot;20300&quot; value=&quot;Slide 217 - &amp;quot;Waste, Oil, and Trash Disposal&amp;quot;&quot;/&gt;&lt;property id=&quot;20307&quot; value=&quot;723&quot;/&gt;&lt;/object&gt;&lt;object type=&quot;3&quot; unique_id=&quot;255629&quot;&gt;&lt;property id=&quot;20148&quot; value=&quot;5&quot;/&gt;&lt;property id=&quot;20300&quot; value=&quot;Slide 224 - &amp;quot;Stop Spread of Nuisance Species&amp;quot;&quot;/&gt;&lt;property id=&quot;20307&quot; value=&quot;724&quot;/&gt;&lt;/object&gt;&lt;object type=&quot;3&quot; unique_id=&quot;255630&quot;&gt;&lt;property id=&quot;20148&quot; value=&quot;5&quot;/&gt;&lt;property id=&quot;20300&quot; value=&quot;Slide 228 - &amp;quot;Chapter Five&amp;#x0D;&amp;#x0A;&amp;quot;&quot;/&gt;&lt;property id=&quot;20307&quot; value=&quot;725&quot;/&gt;&lt;/object&gt;&lt;object type=&quot;3&quot; unique_id=&quot;255631&quot;&gt;&lt;property id=&quot;20148&quot; value=&quot;5&quot;/&gt;&lt;property id=&quot;20300&quot; value=&quot;Slide 229 - &amp;quot;Key Topics&amp;quot;&quot;/&gt;&lt;property id=&quot;20307&quot; value=&quot;726&quot;/&gt;&lt;/object&gt;&lt;object type=&quot;3&quot; unique_id=&quot;255632&quot;&gt;&lt;property id=&quot;20148&quot; value=&quot;5&quot;/&gt;&lt;property id=&quot;20300&quot; value=&quot;Slide 230 - &amp;quot;Objectives&amp;quot;&quot;/&gt;&lt;property id=&quot;20307&quot; value=&quot;727&quot;/&gt;&lt;/object&gt;&lt;object type=&quot;3&quot; unique_id=&quot;255633&quot;&gt;&lt;property id=&quot;20148&quot; value=&quot;5&quot;/&gt;&lt;property id=&quot;20300&quot; value=&quot;Slide 231 - &amp;quot;Objectives&amp;quot;&quot;/&gt;&lt;property id=&quot;20307&quot; value=&quot;728&quot;/&gt;&lt;/object&gt;&lt;object type=&quot;3&quot; unique_id=&quot;255634&quot;&gt;&lt;property id=&quot;20148&quot; value=&quot;5&quot;/&gt;&lt;property id=&quot;20300&quot; value=&quot;Slide 232 - &amp;quot;Objectives&amp;quot;&quot;/&gt;&lt;property id=&quot;20307&quot; value=&quot;729&quot;/&gt;&lt;/object&gt;&lt;object type=&quot;3&quot; unique_id=&quot;255635&quot;&gt;&lt;property id=&quot;20148&quot; value=&quot;5&quot;/&gt;&lt;property id=&quot;20300&quot; value=&quot;Slide 233 - &amp;quot;Risk Management&amp;quot;&quot;/&gt;&lt;property id=&quot;20307&quot; value=&quot;730&quot;/&gt;&lt;/object&gt;&lt;object type=&quot;3&quot; unique_id=&quot;255636&quot;&gt;&lt;property id=&quot;20148&quot; value=&quot;5&quot;/&gt;&lt;property id=&quot;20300&quot; value=&quot;Slide 234 - &amp;quot;Risk Management&amp;quot;&quot;/&gt;&lt;property id=&quot;20307&quot; value=&quot;731&quot;/&gt;&lt;/object&gt;&lt;object type=&quot;3&quot; unique_id=&quot;255637&quot;&gt;&lt;property id=&quot;20148&quot; value=&quot;5&quot;/&gt;&lt;property id=&quot;20300&quot; value=&quot;Slide 235 - &amp;quot;Risk Management&amp;quot;&quot;/&gt;&lt;property id=&quot;20307&quot; value=&quot;732&quot;/&gt;&lt;/object&gt;&lt;object type=&quot;3&quot; unique_id=&quot;255638&quot;&gt;&lt;property id=&quot;20148&quot; value=&quot;5&quot;/&gt;&lt;property id=&quot;20300&quot; value=&quot;Slide 236 - &amp;quot;Risk Management&amp;quot;&quot;/&gt;&lt;property id=&quot;20307&quot; value=&quot;733&quot;/&gt;&lt;/object&gt;&lt;object type=&quot;3&quot; unique_id=&quot;255639&quot;&gt;&lt;property id=&quot;20148&quot; value=&quot;5&quot;/&gt;&lt;property id=&quot;20300&quot; value=&quot;Slide 237 - &amp;quot;Risk Management&amp;quot;&quot;/&gt;&lt;property id=&quot;20307&quot; value=&quot;734&quot;/&gt;&lt;/object&gt;&lt;object type=&quot;3&quot; unique_id=&quot;255640&quot;&gt;&lt;property id=&quot;20148&quot; value=&quot;5&quot;/&gt;&lt;property id=&quot;20300&quot; value=&quot;Slide 238 - &amp;quot;Risk Management&amp;quot;&quot;/&gt;&lt;property id=&quot;20307&quot; value=&quot;735&quot;/&gt;&lt;/object&gt;&lt;object type=&quot;3&quot; unique_id=&quot;255641&quot;&gt;&lt;property id=&quot;20148&quot; value=&quot;5&quot;/&gt;&lt;property id=&quot;20300&quot; value=&quot;Slide 239 - &amp;quot;Risk Management&amp;quot;&quot;/&gt;&lt;property id=&quot;20307&quot; value=&quot;736&quot;/&gt;&lt;/object&gt;&lt;object type=&quot;3&quot; unique_id=&quot;255642&quot;&gt;&lt;property id=&quot;20148&quot; value=&quot;5&quot;/&gt;&lt;property id=&quot;20300&quot; value=&quot;Slide 240 - &amp;quot;Risk Management&amp;quot;&quot;/&gt;&lt;property id=&quot;20307&quot; value=&quot;737&quot;/&gt;&lt;/object&gt;&lt;object type=&quot;3&quot; unique_id=&quot;255643&quot;&gt;&lt;property id=&quot;20148&quot; value=&quot;5&quot;/&gt;&lt;property id=&quot;20300&quot; value=&quot;Slide 241 - &amp;quot;Boating Accidents&amp;quot;&quot;/&gt;&lt;property id=&quot;20307&quot; value=&quot;738&quot;/&gt;&lt;/object&gt;&lt;object type=&quot;3&quot; unique_id=&quot;255644&quot;&gt;&lt;property id=&quot;20148&quot; value=&quot;5&quot;/&gt;&lt;property id=&quot;20300&quot; value=&quot;Slide 242 - &amp;quot;Boating Accidents&amp;quot;&quot;/&gt;&lt;property id=&quot;20307&quot; value=&quot;739&quot;/&gt;&lt;/object&gt;&lt;object type=&quot;3&quot; unique_id=&quot;255645&quot;&gt;&lt;property id=&quot;20148&quot; value=&quot;5&quot;/&gt;&lt;property id=&quot;20300&quot; value=&quot;Slide 243 - &amp;quot;Boating Accidents&amp;quot;&quot;/&gt;&lt;property id=&quot;20307&quot; value=&quot;740&quot;/&gt;&lt;/object&gt;&lt;object type=&quot;3&quot; unique_id=&quot;255646&quot;&gt;&lt;property id=&quot;20148&quot; value=&quot;5&quot;/&gt;&lt;property id=&quot;20300&quot; value=&quot;Slide 244 - &amp;quot;Boating Accidents&amp;quot;&quot;/&gt;&lt;property id=&quot;20307&quot; value=&quot;741&quot;/&gt;&lt;/object&gt;&lt;object type=&quot;3&quot; unique_id=&quot;255647&quot;&gt;&lt;property id=&quot;20148&quot; value=&quot;5&quot;/&gt;&lt;property id=&quot;20300&quot; value=&quot;Slide 245 - &amp;quot;Boating Accidents&amp;quot;&quot;/&gt;&lt;property id=&quot;20307&quot; value=&quot;742&quot;/&gt;&lt;/object&gt;&lt;object type=&quot;3&quot; unique_id=&quot;255648&quot;&gt;&lt;property id=&quot;20148&quot; value=&quot;5&quot;/&gt;&lt;property id=&quot;20300&quot; value=&quot;Slide 246 - &amp;quot;Boating Accidents&amp;quot;&quot;/&gt;&lt;property id=&quot;20307&quot; value=&quot;743&quot;/&gt;&lt;/object&gt;&lt;object type=&quot;3&quot; unique_id=&quot;255649&quot;&gt;&lt;property id=&quot;20148&quot; value=&quot;5&quot;/&gt;&lt;property id=&quot;20300&quot; value=&quot;Slide 247 - &amp;quot;Boating Accidents&amp;quot;&quot;/&gt;&lt;property id=&quot;20307&quot; value=&quot;744&quot;/&gt;&lt;/object&gt;&lt;object type=&quot;3&quot; unique_id=&quot;255650&quot;&gt;&lt;property id=&quot;20148&quot; value=&quot;5&quot;/&gt;&lt;property id=&quot;20300&quot; value=&quot;Slide 248 - &amp;quot;Boating Accidents&amp;quot;&quot;/&gt;&lt;property id=&quot;20307&quot; value=&quot;745&quot;/&gt;&lt;/object&gt;&lt;object type=&quot;3&quot; unique_id=&quot;255651&quot;&gt;&lt;property id=&quot;20148&quot; value=&quot;5&quot;/&gt;&lt;property id=&quot;20300&quot; value=&quot;Slide 249 - &amp;quot;Boating Accidents&amp;quot;&quot;/&gt;&lt;property id=&quot;20307&quot; value=&quot;746&quot;/&gt;&lt;/object&gt;&lt;object type=&quot;3&quot; unique_id=&quot;255652&quot;&gt;&lt;property id=&quot;20148&quot; value=&quot;5&quot;/&gt;&lt;property id=&quot;20300&quot; value=&quot;Slide 250 - &amp;quot;Boating Accidents&amp;quot;&quot;/&gt;&lt;property id=&quot;20307&quot; value=&quot;747&quot;/&gt;&lt;/object&gt;&lt;object type=&quot;3&quot; unique_id=&quot;255653&quot;&gt;&lt;property id=&quot;20148&quot; value=&quot;5&quot;/&gt;&lt;property id=&quot;20300&quot; value=&quot;Slide 251 - &amp;quot;Boating Accidents&amp;quot;&quot;/&gt;&lt;property id=&quot;20307&quot; value=&quot;748&quot;/&gt;&lt;/object&gt;&lt;object type=&quot;3&quot; unique_id=&quot;255654&quot;&gt;&lt;property id=&quot;20148&quot; value=&quot;5&quot;/&gt;&lt;property id=&quot;20300&quot; value=&quot;Slide 252 - &amp;quot;Boating Accidents&amp;quot;&quot;/&gt;&lt;property id=&quot;20307&quot; value=&quot;749&quot;/&gt;&lt;/object&gt;&lt;object type=&quot;3&quot; unique_id=&quot;255655&quot;&gt;&lt;property id=&quot;20148&quot; value=&quot;5&quot;/&gt;&lt;property id=&quot;20300&quot; value=&quot;Slide 253 - &amp;quot;Boating Accidents&amp;quot;&quot;/&gt;&lt;property id=&quot;20307&quot; value=&quot;750&quot;/&gt;&lt;/object&gt;&lt;object type=&quot;3&quot; unique_id=&quot;255656&quot;&gt;&lt;property id=&quot;20148&quot; value=&quot;5&quot;/&gt;&lt;property id=&quot;20300&quot; value=&quot;Slide 254 - &amp;quot;Personal Injuries&amp;quot;&quot;/&gt;&lt;property id=&quot;20307&quot; value=&quot;751&quot;/&gt;&lt;/object&gt;&lt;object type=&quot;3&quot; unique_id=&quot;255657&quot;&gt;&lt;property id=&quot;20148&quot; value=&quot;5&quot;/&gt;&lt;property id=&quot;20300&quot; value=&quot;Slide 255 - &amp;quot;Personal Injuries&amp;quot;&quot;/&gt;&lt;property id=&quot;20307&quot; value=&quot;752&quot;/&gt;&lt;/object&gt;&lt;object type=&quot;3&quot; unique_id=&quot;255658&quot;&gt;&lt;property id=&quot;20148&quot; value=&quot;5&quot;/&gt;&lt;property id=&quot;20300&quot; value=&quot;Slide 256 - &amp;quot;Personal Injuries&amp;quot;&quot;/&gt;&lt;property id=&quot;20307&quot; value=&quot;753&quot;/&gt;&lt;/object&gt;&lt;object type=&quot;3&quot; unique_id=&quot;255659&quot;&gt;&lt;property id=&quot;20148&quot; value=&quot;5&quot;/&gt;&lt;property id=&quot;20300&quot; value=&quot;Slide 257 - &amp;quot;Personal Injuries&amp;quot;&quot;/&gt;&lt;property id=&quot;20307&quot; value=&quot;754&quot;/&gt;&lt;/object&gt;&lt;object type=&quot;3&quot; unique_id=&quot;255660&quot;&gt;&lt;property id=&quot;20148&quot; value=&quot;5&quot;/&gt;&lt;property id=&quot;20300&quot; value=&quot;Slide 258 - &amp;quot;Personal Injuries&amp;quot;&quot;/&gt;&lt;property id=&quot;20307&quot; value=&quot;755&quot;/&gt;&lt;/object&gt;&lt;object type=&quot;3&quot; unique_id=&quot;255661&quot;&gt;&lt;property id=&quot;20148&quot; value=&quot;5&quot;/&gt;&lt;property id=&quot;20300&quot; value=&quot;Slide 259 - &amp;quot;Personal Injuries&amp;quot;&quot;/&gt;&lt;property id=&quot;20307&quot; value=&quot;756&quot;/&gt;&lt;/object&gt;&lt;object type=&quot;3&quot; unique_id=&quot;255662&quot;&gt;&lt;property id=&quot;20148&quot; value=&quot;5&quot;/&gt;&lt;property id=&quot;20300&quot; value=&quot;Slide 260 - &amp;quot;Personal Injuries&amp;quot;&quot;/&gt;&lt;property id=&quot;20307&quot; value=&quot;757&quot;/&gt;&lt;/object&gt;&lt;object type=&quot;3&quot; unique_id=&quot;255663&quot;&gt;&lt;property id=&quot;20148&quot; value=&quot;5&quot;/&gt;&lt;property id=&quot;20300&quot; value=&quot;Slide 261 - &amp;quot;Personal Injuries&amp;quot;&quot;/&gt;&lt;property id=&quot;20307&quot; value=&quot;758&quot;/&gt;&lt;/object&gt;&lt;object type=&quot;3&quot; unique_id=&quot;255664&quot;&gt;&lt;property id=&quot;20148&quot; value=&quot;5&quot;/&gt;&lt;property id=&quot;20300&quot; value=&quot;Slide 262 - &amp;quot;Personal Injuries&amp;quot;&quot;/&gt;&lt;property id=&quot;20307&quot; value=&quot;759&quot;/&gt;&lt;/object&gt;&lt;object type=&quot;3&quot; unique_id=&quot;255665&quot;&gt;&lt;property id=&quot;20148&quot; value=&quot;5&quot;/&gt;&lt;property id=&quot;20300&quot; value=&quot;Slide 263 - &amp;quot;Personal Injuries&amp;quot;&quot;/&gt;&lt;property id=&quot;20307&quot; value=&quot;760&quot;/&gt;&lt;/object&gt;&lt;object type=&quot;3&quot; unique_id=&quot;255666&quot;&gt;&lt;property id=&quot;20148&quot; value=&quot;5&quot;/&gt;&lt;property id=&quot;20300&quot; value=&quot;Slide 264 - &amp;quot;Personal Injuries&amp;quot;&quot;/&gt;&lt;property id=&quot;20307&quot; value=&quot;761&quot;/&gt;&lt;/object&gt;&lt;object type=&quot;3&quot; unique_id=&quot;255667&quot;&gt;&lt;property id=&quot;20148&quot; value=&quot;5&quot;/&gt;&lt;property id=&quot;20300&quot; value=&quot;Slide 265 - &amp;quot;Personal Injuries&amp;quot;&quot;/&gt;&lt;property id=&quot;20307&quot; value=&quot;762&quot;/&gt;&lt;/object&gt;&lt;object type=&quot;3&quot; unique_id=&quot;255668&quot;&gt;&lt;property id=&quot;20148&quot; value=&quot;5&quot;/&gt;&lt;property id=&quot;20300&quot; value=&quot;Slide 266 - &amp;quot;Personal Injuries&amp;quot;&quot;/&gt;&lt;property id=&quot;20307&quot; value=&quot;763&quot;/&gt;&lt;/object&gt;&lt;object type=&quot;3&quot; unique_id=&quot;255669&quot;&gt;&lt;property id=&quot;20148&quot; value=&quot;5&quot;/&gt;&lt;property id=&quot;20300&quot; value=&quot;Slide 267 - &amp;quot;Personal Injuries&amp;quot;&quot;/&gt;&lt;property id=&quot;20307&quot; value=&quot;764&quot;/&gt;&lt;/object&gt;&lt;object type=&quot;3&quot; unique_id=&quot;255670&quot;&gt;&lt;property id=&quot;20148&quot; value=&quot;5&quot;/&gt;&lt;property id=&quot;20300&quot; value=&quot;Slide 268 - &amp;quot;Personal Injuries&amp;quot;&quot;/&gt;&lt;property id=&quot;20307&quot; value=&quot;765&quot;/&gt;&lt;/object&gt;&lt;object type=&quot;3&quot; unique_id=&quot;255671&quot;&gt;&lt;property id=&quot;20148&quot; value=&quot;5&quot;/&gt;&lt;property id=&quot;20300&quot; value=&quot;Slide 269 - &amp;quot;Personal Injuries&amp;quot;&quot;/&gt;&lt;property id=&quot;20307&quot; value=&quot;766&quot;/&gt;&lt;/object&gt;&lt;object type=&quot;3&quot; unique_id=&quot;255672&quot;&gt;&lt;property id=&quot;20148&quot; value=&quot;5&quot;/&gt;&lt;property id=&quot;20300&quot; value=&quot;Slide 270 - &amp;quot;Personal Injuries&amp;quot;&quot;/&gt;&lt;property id=&quot;20307&quot; value=&quot;767&quot;/&gt;&lt;/object&gt;&lt;object type=&quot;3&quot; unique_id=&quot;255673&quot;&gt;&lt;property id=&quot;20148&quot; value=&quot;5&quot;/&gt;&lt;property id=&quot;20300&quot; value=&quot;Slide 271 - &amp;quot;Personal Injuries&amp;quot;&quot;/&gt;&lt;property id=&quot;20307&quot; value=&quot;768&quot;/&gt;&lt;/object&gt;&lt;object type=&quot;3&quot; unique_id=&quot;255674&quot;&gt;&lt;property id=&quot;20148&quot; value=&quot;5&quot;/&gt;&lt;property id=&quot;20300&quot; value=&quot;Slide 272 - &amp;quot;Personal Injuries&amp;quot;&quot;/&gt;&lt;property id=&quot;20307&quot; value=&quot;769&quot;/&gt;&lt;/object&gt;&lt;object type=&quot;3&quot; unique_id=&quot;255675&quot;&gt;&lt;property id=&quot;20148&quot; value=&quot;5&quot;/&gt;&lt;property id=&quot;20300&quot; value=&quot;Slide 273 - &amp;quot;Personal Injuries&amp;quot;&quot;/&gt;&lt;property id=&quot;20307&quot; value=&quot;770&quot;/&gt;&lt;/object&gt;&lt;object type=&quot;3&quot; unique_id=&quot;255676&quot;&gt;&lt;property id=&quot;20148&quot; value=&quot;5&quot;/&gt;&lt;property id=&quot;20300&quot; value=&quot;Slide 274 - &amp;quot;Personal Injuries&amp;quot;&quot;/&gt;&lt;property id=&quot;20307&quot; value=&quot;771&quot;/&gt;&lt;/object&gt;&lt;object type=&quot;3&quot; unique_id=&quot;255677&quot;&gt;&lt;property id=&quot;20148&quot; value=&quot;5&quot;/&gt;&lt;property id=&quot;20300&quot; value=&quot;Slide 275 - &amp;quot;Weather Emergencies&amp;quot;&quot;/&gt;&lt;property id=&quot;20307&quot; value=&quot;772&quot;/&gt;&lt;/object&gt;&lt;object type=&quot;3&quot; unique_id=&quot;255678&quot;&gt;&lt;property id=&quot;20148&quot; value=&quot;5&quot;/&gt;&lt;property id=&quot;20300&quot; value=&quot;Slide 276 - &amp;quot;Weather Emergencies&amp;quot;&quot;/&gt;&lt;property id=&quot;20307&quot; value=&quot;773&quot;/&gt;&lt;/object&gt;&lt;object type=&quot;3&quot; unique_id=&quot;255679&quot;&gt;&lt;property id=&quot;20148&quot; value=&quot;5&quot;/&gt;&lt;property id=&quot;20300&quot; value=&quot;Slide 277 - &amp;quot;Weather Emergencies&amp;quot;&quot;/&gt;&lt;property id=&quot;20307&quot; value=&quot;774&quot;/&gt;&lt;/object&gt;&lt;object type=&quot;3&quot; unique_id=&quot;255680&quot;&gt;&lt;property id=&quot;20148&quot; value=&quot;5&quot;/&gt;&lt;property id=&quot;20300&quot; value=&quot;Slide 278 - &amp;quot;Weather Emergencies&amp;quot;&quot;/&gt;&lt;property id=&quot;20307&quot; value=&quot;775&quot;/&gt;&lt;/object&gt;&lt;object type=&quot;3&quot; unique_id=&quot;255681&quot;&gt;&lt;property id=&quot;20148&quot; value=&quot;5&quot;/&gt;&lt;property id=&quot;20300&quot; value=&quot;Slide 279 - &amp;quot;Weather Emergencies&amp;quot;&quot;/&gt;&lt;property id=&quot;20307&quot; value=&quot;776&quot;/&gt;&lt;/object&gt;&lt;object type=&quot;3&quot; unique_id=&quot;255682&quot;&gt;&lt;property id=&quot;20148&quot; value=&quot;5&quot;/&gt;&lt;property id=&quot;20300&quot; value=&quot;Slide 280 - &amp;quot;Weather Emergencies&amp;quot;&quot;/&gt;&lt;property id=&quot;20307&quot; value=&quot;777&quot;/&gt;&lt;/object&gt;&lt;object type=&quot;3&quot; unique_id=&quot;255683&quot;&gt;&lt;property id=&quot;20148&quot; value=&quot;5&quot;/&gt;&lt;property id=&quot;20300&quot; value=&quot;Slide 281 - &amp;quot;Summoning Help&amp;quot;&quot;/&gt;&lt;property id=&quot;20307&quot; value=&quot;778&quot;/&gt;&lt;/object&gt;&lt;object type=&quot;3&quot; unique_id=&quot;255684&quot;&gt;&lt;property id=&quot;20148&quot; value=&quot;5&quot;/&gt;&lt;property id=&quot;20300&quot; value=&quot;Slide 282&quot;/&gt;&lt;property id=&quot;20307&quot; value=&quot;779&quot;/&gt;&lt;/object&gt;&lt;object type=&quot;3&quot; unique_id=&quot;255685&quot;&gt;&lt;property id=&quot;20148&quot; value=&quot;5&quot;/&gt;&lt;property id=&quot;20300&quot; value=&quot;Slide 286 - &amp;quot;Objectives&amp;quot;&quot;/&gt;&lt;property id=&quot;20307&quot; value=&quot;780&quot;/&gt;&lt;/object&gt;&lt;object type=&quot;3&quot; unique_id=&quot;264310&quot;&gt;&lt;property id=&quot;20148&quot; value=&quot;5&quot;/&gt;&lt;property id=&quot;20300&quot; value=&quot;Slide 167&quot;/&gt;&lt;property id=&quot;20307&quot; value=&quot;781&quot;/&gt;&lt;/object&gt;&lt;/object&gt;&lt;object type=&quot;8&quot; unique_id=&quot;10018&quot;&gt;&lt;/object&gt;&lt;/object&gt;&lt;/database&gt;"/>
  <p:tag name="SECTOMILLISECCONVERTED" val="1"/>
</p:tagLst>
</file>

<file path=ppt/theme/theme1.xml><?xml version="1.0" encoding="utf-8"?>
<a:theme xmlns:a="http://schemas.openxmlformats.org/drawingml/2006/main" name="Office Theme">
  <a:themeElements>
    <a:clrScheme name="Boat Ed">
      <a:dk1>
        <a:sysClr val="windowText" lastClr="000000"/>
      </a:dk1>
      <a:lt1>
        <a:sysClr val="window" lastClr="FFFFFF"/>
      </a:lt1>
      <a:dk2>
        <a:srgbClr val="04617B"/>
      </a:dk2>
      <a:lt2>
        <a:srgbClr val="DBF5F9"/>
      </a:lt2>
      <a:accent1>
        <a:srgbClr val="0F6FC6"/>
      </a:accent1>
      <a:accent2>
        <a:srgbClr val="0F6FC6"/>
      </a:accent2>
      <a:accent3>
        <a:srgbClr val="59A9F2"/>
      </a:accent3>
      <a:accent4>
        <a:srgbClr val="0F6FC6"/>
      </a:accent4>
      <a:accent5>
        <a:srgbClr val="7CCA62"/>
      </a:accent5>
      <a:accent6>
        <a:srgbClr val="A5C249"/>
      </a:accent6>
      <a:hlink>
        <a:srgbClr val="59A9F2"/>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itle pa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15222</TotalTime>
  <Words>12295</Words>
  <Application>Microsoft Macintosh PowerPoint</Application>
  <PresentationFormat>On-screen Show (4:3)</PresentationFormat>
  <Paragraphs>1895</Paragraphs>
  <Slides>303</Slides>
  <Notes>275</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303</vt:i4>
      </vt:variant>
    </vt:vector>
  </HeadingPairs>
  <TitlesOfParts>
    <vt:vector size="312" baseType="lpstr">
      <vt:lpstr>AppleColorEmoji</vt:lpstr>
      <vt:lpstr>Arial</vt:lpstr>
      <vt:lpstr>Arial Black</vt:lpstr>
      <vt:lpstr>Calibri</vt:lpstr>
      <vt:lpstr>Garamond 3</vt:lpstr>
      <vt:lpstr>Wingdings</vt:lpstr>
      <vt:lpstr>Wingdings 2</vt:lpstr>
      <vt:lpstr>Office Theme</vt:lpstr>
      <vt:lpstr>title page</vt:lpstr>
      <vt:lpstr>PowerPoint Presentation</vt:lpstr>
      <vt:lpstr>PowerPoint Presentation</vt:lpstr>
      <vt:lpstr>Class Plan</vt:lpstr>
      <vt:lpstr>Lesson One</vt:lpstr>
      <vt:lpstr>Key Topics</vt:lpstr>
      <vt:lpstr>Objectives</vt:lpstr>
      <vt:lpstr>The Many Parts of a Boat</vt:lpstr>
      <vt:lpstr>The Many Parts of a Boat</vt:lpstr>
      <vt:lpstr>Types of Boat Hulls</vt:lpstr>
      <vt:lpstr>Types of Boat Hulls</vt:lpstr>
      <vt:lpstr>Types of Boat Hulls</vt:lpstr>
      <vt:lpstr>Types of Boat Hulls</vt:lpstr>
      <vt:lpstr>Types of Boat Hulls</vt:lpstr>
      <vt:lpstr>Length of a Vessel</vt:lpstr>
      <vt:lpstr>Length of a Vessel</vt:lpstr>
      <vt:lpstr>Length of a Vessel</vt:lpstr>
      <vt:lpstr>Length of a Vessel</vt:lpstr>
      <vt:lpstr>Types of Engines and Drives</vt:lpstr>
      <vt:lpstr>Types of Engines and Drives</vt:lpstr>
      <vt:lpstr>Types of Engines and Drives</vt:lpstr>
      <vt:lpstr>Types of Engines and Drives</vt:lpstr>
      <vt:lpstr>Types of Engines and Drives</vt:lpstr>
      <vt:lpstr>Personal Watercraft</vt:lpstr>
      <vt:lpstr>Personal Watercraft</vt:lpstr>
      <vt:lpstr>Personal Watercraft</vt:lpstr>
      <vt:lpstr>Sailboats</vt:lpstr>
      <vt:lpstr>Lesson Two </vt:lpstr>
      <vt:lpstr>Key Topics</vt:lpstr>
      <vt:lpstr>Objectives</vt:lpstr>
      <vt:lpstr>Boat Capacity</vt:lpstr>
      <vt:lpstr>Boat Capacity</vt:lpstr>
      <vt:lpstr>Boat Capacity</vt:lpstr>
      <vt:lpstr>File a Float Plan</vt:lpstr>
      <vt:lpstr>File a Float Plan</vt:lpstr>
      <vt:lpstr>File a Float Plan</vt:lpstr>
      <vt:lpstr>Fuel Your Vessel…Safely</vt:lpstr>
      <vt:lpstr>Fuel Your Vessel…Safely</vt:lpstr>
      <vt:lpstr>Fuel Your Vessel…Safely</vt:lpstr>
      <vt:lpstr>Fuel Your Vessel…Safely</vt:lpstr>
      <vt:lpstr>Fuel Your Vessel…Safely</vt:lpstr>
      <vt:lpstr>Fuel Selector Switch on a PWC</vt:lpstr>
      <vt:lpstr>Trailering Your Vessel</vt:lpstr>
      <vt:lpstr>Trailering Your Vessel</vt:lpstr>
      <vt:lpstr>Trailering Your Vessel</vt:lpstr>
      <vt:lpstr>Trailering Your Vessel</vt:lpstr>
      <vt:lpstr>Trailering Your Vessel</vt:lpstr>
      <vt:lpstr>Trailering Your Vessel</vt:lpstr>
      <vt:lpstr>Trailering Your Vessel</vt:lpstr>
      <vt:lpstr>Trailering Your Vessel</vt:lpstr>
      <vt:lpstr>Trailering Your Vessel</vt:lpstr>
      <vt:lpstr>Trailering Your Vessel</vt:lpstr>
      <vt:lpstr>Trailering Your Vessel</vt:lpstr>
      <vt:lpstr>Trailering Your Vessel</vt:lpstr>
      <vt:lpstr>Trailering Your Vessel</vt:lpstr>
      <vt:lpstr>Trailering Your Vessel</vt:lpstr>
      <vt:lpstr>Trailering Your Vessel</vt:lpstr>
      <vt:lpstr>Trailering Your Vessel</vt:lpstr>
      <vt:lpstr>Vessel Maintenance</vt:lpstr>
      <vt:lpstr>Engine Maintenance</vt:lpstr>
      <vt:lpstr>Preventing Theft</vt:lpstr>
      <vt:lpstr>Lesson Three  </vt:lpstr>
      <vt:lpstr>Key Topics</vt:lpstr>
      <vt:lpstr>Key Topics</vt:lpstr>
      <vt:lpstr>Objectives</vt:lpstr>
      <vt:lpstr>Objectives</vt:lpstr>
      <vt:lpstr>Objectives</vt:lpstr>
      <vt:lpstr>Casting Off</vt:lpstr>
      <vt:lpstr>Casting Off</vt:lpstr>
      <vt:lpstr>PowerPoint Presentation</vt:lpstr>
      <vt:lpstr>Casting Off</vt:lpstr>
      <vt:lpstr>Docking</vt:lpstr>
      <vt:lpstr>Docking</vt:lpstr>
      <vt:lpstr>Docking</vt:lpstr>
      <vt:lpstr>Docking</vt:lpstr>
      <vt:lpstr>Navigation Rules</vt:lpstr>
      <vt:lpstr>Navigation Rules</vt:lpstr>
      <vt:lpstr>Navigation Rules</vt:lpstr>
      <vt:lpstr>Navigation Rules</vt:lpstr>
      <vt:lpstr>Navigation Rules</vt:lpstr>
      <vt:lpstr>Navigation Rules</vt:lpstr>
      <vt:lpstr>Navigation Rules</vt:lpstr>
      <vt:lpstr>Navigation Rules</vt:lpstr>
      <vt:lpstr>Navigation Rules</vt:lpstr>
      <vt:lpstr>Navigation Rules</vt:lpstr>
      <vt:lpstr>Navigation Rules</vt:lpstr>
      <vt:lpstr>Navigation Rules</vt:lpstr>
      <vt:lpstr>Navigation Rules</vt:lpstr>
      <vt:lpstr>Navigation Rules</vt:lpstr>
      <vt:lpstr>PowerPoint Presentation</vt:lpstr>
      <vt:lpstr>Night Navigation</vt:lpstr>
      <vt:lpstr>Night Navigation</vt:lpstr>
      <vt:lpstr>Night Navigation</vt:lpstr>
      <vt:lpstr>Night Navigation</vt:lpstr>
      <vt:lpstr>Night Navigation</vt:lpstr>
      <vt:lpstr>Night Navigation</vt:lpstr>
      <vt:lpstr>Night Navigation</vt:lpstr>
      <vt:lpstr>Night Navigation</vt:lpstr>
      <vt:lpstr>Sound Signals</vt:lpstr>
      <vt:lpstr>Sound Signals</vt:lpstr>
      <vt:lpstr>Sound Signals</vt:lpstr>
      <vt:lpstr>Sound Signals</vt:lpstr>
      <vt:lpstr>U.S. Aids to Navigation System</vt:lpstr>
      <vt:lpstr>U.S. Aids to Navigation System</vt:lpstr>
      <vt:lpstr>U.S. Aids to Navigation System</vt:lpstr>
      <vt:lpstr>U.S. Aids to Navigation System</vt:lpstr>
      <vt:lpstr>U.S. Aids to Navigation System</vt:lpstr>
      <vt:lpstr>U.S. Aids to Navigation System</vt:lpstr>
      <vt:lpstr>U.S. Aids to Navigation System</vt:lpstr>
      <vt:lpstr>U.S. Aids to Navigation System</vt:lpstr>
      <vt:lpstr>U.S. Aids to Navigation System</vt:lpstr>
      <vt:lpstr>U.S. Aids to Navigation System</vt:lpstr>
      <vt:lpstr>U.S. Aids to Navigation System</vt:lpstr>
      <vt:lpstr>Anchoring</vt:lpstr>
      <vt:lpstr>Anchoring</vt:lpstr>
      <vt:lpstr>Anchoring</vt:lpstr>
      <vt:lpstr>Anchoring</vt:lpstr>
      <vt:lpstr>Anchoring</vt:lpstr>
      <vt:lpstr>Anchoring</vt:lpstr>
      <vt:lpstr>Anchoring</vt:lpstr>
      <vt:lpstr>Dams, Locks, and Bridges</vt:lpstr>
      <vt:lpstr>Dams, Locks, and Bridges</vt:lpstr>
      <vt:lpstr>Dams, Locks, and Bridges</vt:lpstr>
      <vt:lpstr>Dams, Locks, and Bridges</vt:lpstr>
      <vt:lpstr>Dams, Locks, and Bridges</vt:lpstr>
      <vt:lpstr>Dams, Locks, and Bridges</vt:lpstr>
      <vt:lpstr>Changing Water Levels</vt:lpstr>
      <vt:lpstr>Compasses and Charts</vt:lpstr>
      <vt:lpstr>Compasses and Charts</vt:lpstr>
      <vt:lpstr>Compasses and Charts</vt:lpstr>
      <vt:lpstr>Operating a Personal Watercraft</vt:lpstr>
      <vt:lpstr>Operating a Personal Watercraft</vt:lpstr>
      <vt:lpstr>Operating a Personal Watercraft</vt:lpstr>
      <vt:lpstr>Operating a Personal Watercraft</vt:lpstr>
      <vt:lpstr>Operating a Personal Watercraft</vt:lpstr>
      <vt:lpstr>Operating a Personal Watercraft</vt:lpstr>
      <vt:lpstr>Operating a Personal Watercraft</vt:lpstr>
      <vt:lpstr>Operating a Personal Watercraft</vt:lpstr>
      <vt:lpstr>Engine Cut-Off Switch (ECOS)</vt:lpstr>
      <vt:lpstr>Avoiding Propeller Strike Injuries</vt:lpstr>
      <vt:lpstr>Avoiding Propeller Strike Injuries</vt:lpstr>
      <vt:lpstr>Avoiding Propeller Strike Injuries</vt:lpstr>
      <vt:lpstr>Lesson Four</vt:lpstr>
      <vt:lpstr>Key Topics</vt:lpstr>
      <vt:lpstr>Key Topics</vt:lpstr>
      <vt:lpstr>Key Topics</vt:lpstr>
      <vt:lpstr>Objectives</vt:lpstr>
      <vt:lpstr>Objectives</vt:lpstr>
      <vt:lpstr>Objectives</vt:lpstr>
      <vt:lpstr>Objectives</vt:lpstr>
      <vt:lpstr>Certificate of Number and Decal</vt:lpstr>
      <vt:lpstr>Certificate of Number and Decal</vt:lpstr>
      <vt:lpstr>Other Facts About Titling  and Registration</vt:lpstr>
      <vt:lpstr>Other Facts About Titling  and Registration</vt:lpstr>
      <vt:lpstr>Hull Identification Number</vt:lpstr>
      <vt:lpstr>Who May Operate a Vessel</vt:lpstr>
      <vt:lpstr>Who May Operate a Vessel</vt:lpstr>
      <vt:lpstr>Unlawful Operation of a Vessel</vt:lpstr>
      <vt:lpstr>Unlawful Operation of a Vessel</vt:lpstr>
      <vt:lpstr>Alcohol and Drugs</vt:lpstr>
      <vt:lpstr>Obstructing Navigation</vt:lpstr>
      <vt:lpstr>Homeland Security Restrictions</vt:lpstr>
      <vt:lpstr>Personal Flotation Devices  (PFDs)</vt:lpstr>
      <vt:lpstr>Personal Flotation Devices</vt:lpstr>
      <vt:lpstr>PFD Types Descriptions</vt:lpstr>
      <vt:lpstr>PFD Types Descriptions (cont.)</vt:lpstr>
      <vt:lpstr>PFD Types Descriptions (cont.)</vt:lpstr>
      <vt:lpstr>PFD Performance Level Descriptions</vt:lpstr>
      <vt:lpstr>PFD Performance Level Descriptions (cont.)</vt:lpstr>
      <vt:lpstr>PFD Performance Level Descriptions (cont.)</vt:lpstr>
      <vt:lpstr>PFD Label</vt:lpstr>
      <vt:lpstr>Personal Flotation Devices</vt:lpstr>
      <vt:lpstr>Personal Flotation Devices</vt:lpstr>
      <vt:lpstr>Fire Extinguishers</vt:lpstr>
      <vt:lpstr>Requirements to Carry Fire Extinguishers</vt:lpstr>
      <vt:lpstr>Requirements to Carry Fire Extinguishers (cont.)</vt:lpstr>
      <vt:lpstr>Fire Extinguishers</vt:lpstr>
      <vt:lpstr>Fire Extinguishers (cont.)</vt:lpstr>
      <vt:lpstr>Fire Extinguishers</vt:lpstr>
      <vt:lpstr>Fire Extinguishers (cont.)</vt:lpstr>
      <vt:lpstr>Fire Extinguishers (cont.)</vt:lpstr>
      <vt:lpstr>Fire Extinguisher Requirements</vt:lpstr>
      <vt:lpstr>Fire Extinguisher Requirements (cont.)</vt:lpstr>
      <vt:lpstr>Backfire Flame Arrestors</vt:lpstr>
      <vt:lpstr>Backfire Flame Arrestors</vt:lpstr>
      <vt:lpstr>Ventilation Systems</vt:lpstr>
      <vt:lpstr>Mufflers and Noise Level Limits</vt:lpstr>
      <vt:lpstr>Navigation Lights</vt:lpstr>
      <vt:lpstr>Navigation Lights</vt:lpstr>
      <vt:lpstr>Navigation Lights</vt:lpstr>
      <vt:lpstr>Navigation Lights</vt:lpstr>
      <vt:lpstr>Navigation Lights</vt:lpstr>
      <vt:lpstr>Navigation Lights</vt:lpstr>
      <vt:lpstr>Visual Distress Signals</vt:lpstr>
      <vt:lpstr>Visual Distress Signals</vt:lpstr>
      <vt:lpstr>Visual Distress Signals</vt:lpstr>
      <vt:lpstr>Visual Distress Signals</vt:lpstr>
      <vt:lpstr>Visual Distress Signals</vt:lpstr>
      <vt:lpstr>Sound-Producing Devices</vt:lpstr>
      <vt:lpstr>Sound-Producing Devices</vt:lpstr>
      <vt:lpstr>Sound-Producing Devices</vt:lpstr>
      <vt:lpstr>Sound-Producing Devices</vt:lpstr>
      <vt:lpstr>Other Equipment and Regulations</vt:lpstr>
      <vt:lpstr>Other Equipment and Regulations</vt:lpstr>
      <vt:lpstr>Requirements Specific to PWC</vt:lpstr>
      <vt:lpstr>Requirements Specific to PWC</vt:lpstr>
      <vt:lpstr>Towing a Person Legally</vt:lpstr>
      <vt:lpstr>Towing a Person Legally</vt:lpstr>
      <vt:lpstr>Waste, Oil, and Trash Disposal</vt:lpstr>
      <vt:lpstr>Waste, Oil, and Trash Disposal</vt:lpstr>
      <vt:lpstr>Waste, Oil, and Trash Disposal</vt:lpstr>
      <vt:lpstr>Waste, Oil, and Trash Disposal</vt:lpstr>
      <vt:lpstr>Waste, Oil, and Trash Disposal</vt:lpstr>
      <vt:lpstr>Waste, Oil, and Trash Disposal</vt:lpstr>
      <vt:lpstr>Waste, Oil, and Trash Disposal</vt:lpstr>
      <vt:lpstr>Waste, Oil, and Trash Disposal</vt:lpstr>
      <vt:lpstr>Waste, Oil, and Trash Disposal</vt:lpstr>
      <vt:lpstr>Stop Spread of Nuisance Species</vt:lpstr>
      <vt:lpstr>Stop Spread of Nuisance Species</vt:lpstr>
      <vt:lpstr>Boating Accidents and Casualties…What the Law Requires You to Do</vt:lpstr>
      <vt:lpstr>Boating Accidents and Casualties…What the Law Requires You to Do</vt:lpstr>
      <vt:lpstr>Boating Accidents and Casualties…What the Law Requires You to Do</vt:lpstr>
      <vt:lpstr>Enforcement</vt:lpstr>
      <vt:lpstr>Lesson Five </vt:lpstr>
      <vt:lpstr>Key Topics</vt:lpstr>
      <vt:lpstr>Objectives</vt:lpstr>
      <vt:lpstr>Objectives</vt:lpstr>
      <vt:lpstr>Objectives</vt:lpstr>
      <vt:lpstr>Risk Management</vt:lpstr>
      <vt:lpstr>Risk Management</vt:lpstr>
      <vt:lpstr>Risk Management</vt:lpstr>
      <vt:lpstr>Risk Management</vt:lpstr>
      <vt:lpstr>Risk Management</vt:lpstr>
      <vt:lpstr>Risk Management</vt:lpstr>
      <vt:lpstr>Risk Management</vt:lpstr>
      <vt:lpstr>Risk Management</vt:lpstr>
      <vt:lpstr>Risk Management</vt:lpstr>
      <vt:lpstr>Minimize Risk of Drowning</vt:lpstr>
      <vt:lpstr>Rescue Technique: Reach, Throw, Row, and Go</vt:lpstr>
      <vt:lpstr>Rescue Technique: Reach, Throw, Row, and Go</vt:lpstr>
      <vt:lpstr>Boating Accidents</vt:lpstr>
      <vt:lpstr>Boating Accidents</vt:lpstr>
      <vt:lpstr>Boating Accidents</vt:lpstr>
      <vt:lpstr>Boating Accidents</vt:lpstr>
      <vt:lpstr>Boating Accidents</vt:lpstr>
      <vt:lpstr>Boating Accidents</vt:lpstr>
      <vt:lpstr>Boating Accidents</vt:lpstr>
      <vt:lpstr>Boating Accidents</vt:lpstr>
      <vt:lpstr>Boating Accidents</vt:lpstr>
      <vt:lpstr>Boating Accidents</vt:lpstr>
      <vt:lpstr>Boating Accidents</vt:lpstr>
      <vt:lpstr>Boating Accidents</vt:lpstr>
      <vt:lpstr>Boating Accidents</vt:lpstr>
      <vt:lpstr>Personal Injuries</vt:lpstr>
      <vt:lpstr>Cold Water Immersion</vt:lpstr>
      <vt:lpstr>Cold Water Immersion</vt:lpstr>
      <vt:lpstr>Personal Injuries</vt:lpstr>
      <vt:lpstr>Personal Injuries</vt:lpstr>
      <vt:lpstr>Personal Injuries</vt:lpstr>
      <vt:lpstr>Personal Injuries</vt:lpstr>
      <vt:lpstr>Personal Injuries</vt:lpstr>
      <vt:lpstr>Personal Injuries</vt:lpstr>
      <vt:lpstr>Personal Injuries</vt:lpstr>
      <vt:lpstr>Personal Injuries</vt:lpstr>
      <vt:lpstr>Personal Injuries</vt:lpstr>
      <vt:lpstr>Personal Injuries</vt:lpstr>
      <vt:lpstr>Personal Injuries</vt:lpstr>
      <vt:lpstr>Weather Emergencies</vt:lpstr>
      <vt:lpstr>Weather Emergencies</vt:lpstr>
      <vt:lpstr>Weather Emergencies</vt:lpstr>
      <vt:lpstr>Weather Emergencies</vt:lpstr>
      <vt:lpstr>Summoning Help</vt:lpstr>
      <vt:lpstr>Lesson Six </vt:lpstr>
      <vt:lpstr>Key Topics</vt:lpstr>
      <vt:lpstr>Objectives</vt:lpstr>
      <vt:lpstr>Objectives</vt:lpstr>
      <vt:lpstr>Responsibilities of a  Vessel Operator</vt:lpstr>
      <vt:lpstr>Responsibilities of a  Vessel Operator</vt:lpstr>
      <vt:lpstr>Responsibilities of a  Vessel Operator</vt:lpstr>
      <vt:lpstr>Responsibilities of a  Vessel Operator</vt:lpstr>
      <vt:lpstr>Responsibilities of a  Vessel Operator</vt:lpstr>
      <vt:lpstr>Responsibilities of a  Vessel Operator</vt:lpstr>
      <vt:lpstr>Responsibilities of a  Vessel Operator</vt:lpstr>
      <vt:lpstr>Responsibilities of a  Vessel Operator</vt:lpstr>
      <vt:lpstr>Responsibilities of a  Vessel Operator</vt:lpstr>
      <vt:lpstr>Responsibilities of a  Vessel Operator</vt:lpstr>
      <vt:lpstr>Small Boats and Paddlecraft</vt:lpstr>
      <vt:lpstr>Small Boats and Paddlecraft</vt:lpstr>
      <vt:lpstr>Small Boats and Paddlecraft</vt:lpstr>
      <vt:lpstr>Water-Skiing</vt:lpstr>
      <vt:lpstr>Water-Skiing</vt:lpstr>
      <vt:lpstr>Water-Skiing</vt:lpstr>
      <vt:lpstr>Water-Skiing</vt:lpstr>
      <vt:lpstr>Water-Skiing</vt:lpstr>
      <vt:lpstr>Water-Skiing</vt:lpstr>
      <vt:lpstr>Scuba Diving and Snorkeling</vt:lpstr>
      <vt:lpstr>Scuba Diving and Snorkeling</vt:lpstr>
      <vt:lpstr>Windsurfing</vt:lpstr>
      <vt:lpstr>Sailing</vt:lpstr>
      <vt:lpstr>Sailing</vt:lpstr>
      <vt:lpstr>Fishing</vt:lpstr>
      <vt:lpstr>Fishing</vt:lpstr>
      <vt:lpstr>Hunting</vt:lpstr>
      <vt:lpstr>Hunting</vt:lpstr>
    </vt:vector>
  </TitlesOfParts>
  <Company>Kalkomey Enterprises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hbullock</dc:creator>
  <cp:lastModifiedBy>Pankhuri Mittal</cp:lastModifiedBy>
  <cp:revision>1143</cp:revision>
  <dcterms:created xsi:type="dcterms:W3CDTF">2010-11-03T21:16:10Z</dcterms:created>
  <dcterms:modified xsi:type="dcterms:W3CDTF">2023-03-31T13:29:37Z</dcterms:modified>
</cp:coreProperties>
</file>